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6FC3-55F7-5C8F-1C72-1091588A3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EF271-23BA-E2F0-CB06-B360A8552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7957-B4C2-BB21-E6E6-3AA93B83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F6D7-BD23-424C-9D99-60A4B3771FD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207E3-538E-4A55-6016-B0D9D9C1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2330F-8051-452C-0F8C-EE51DF4E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512C-C7B5-4495-A1E3-4CF9A31B3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82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7278-713C-BB7C-3B6F-A465D73A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F6BA2-67D1-4D56-F3FE-B080A453F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B3856-05C8-6BC2-BF65-7B6EBA07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F6D7-BD23-424C-9D99-60A4B3771FD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F4A9D-22AB-EBB3-9D71-6E00FC0B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9B5BC-C1BF-B760-229A-65A6005A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512C-C7B5-4495-A1E3-4CF9A31B3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06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FB8534-73F8-DB90-CEF3-20019298D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1331-2181-7419-9D0B-8D8D5F220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036CB-4A4B-8BC2-2454-F238BADB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F6D7-BD23-424C-9D99-60A4B3771FD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8E1C7-1661-EB3D-F095-A154FE10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4318F-1664-444F-47B9-8B8BFECB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512C-C7B5-4495-A1E3-4CF9A31B3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2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5C3D-F1A0-E1DB-6EAB-58952923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40CA-8C02-1D38-A70F-206096CF0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F5C6F-1979-AC1E-E9F3-65C94960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F6D7-BD23-424C-9D99-60A4B3771FD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7B84E-E632-96A1-9BC3-14FB9F2D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2C1BA-70A2-75C3-0A0F-E532CC73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512C-C7B5-4495-A1E3-4CF9A31B3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6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A59B-2BF8-CB3E-BE96-EC2B3649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DB0EE-0911-BF00-A301-E5160AEC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B50F1-75C5-9B93-0A75-BCA02501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F6D7-BD23-424C-9D99-60A4B3771FD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19CC2-AA73-74EB-B25C-9F995998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B517-6EFF-42AC-B17D-D5F18FA6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512C-C7B5-4495-A1E3-4CF9A31B3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30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33A7-1391-8354-8A4E-961FB7FA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0D03-5461-1E05-4589-274B3B0AD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FB5B2-54E0-0068-FD43-FF03A677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C4042-8A9F-57FF-FF26-BD803DD3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F6D7-BD23-424C-9D99-60A4B3771FD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7CB5D-3809-90F3-FBA1-715684B7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0129B-D50B-E22B-4606-08CEB102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512C-C7B5-4495-A1E3-4CF9A31B3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37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7398-0B97-F910-7CD3-FF947046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B88F4-DE28-FA09-BFD7-9E2D142F3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1CA6A-00E7-4AD1-2EB9-F8F3E466C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ECC4E-BAC4-AEC1-584E-E5471383E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1C15E-C731-C45F-BFC2-2EF1A4735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EB0FE-5221-19E4-7A50-5B2CF12E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F6D7-BD23-424C-9D99-60A4B3771FD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3861E-0CF7-8847-3E76-81E79307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4DCEA-8DCE-7C00-E899-AE25039D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512C-C7B5-4495-A1E3-4CF9A31B3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83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0953-9782-1BDF-02C2-6415B89E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C4E28-816D-DC69-8472-868EE14C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F6D7-BD23-424C-9D99-60A4B3771FD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5EA2E-3CA7-5B5D-45BC-3C15A824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3D852-2721-71C3-823E-24761B1B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512C-C7B5-4495-A1E3-4CF9A31B3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95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B626F-96FB-02CF-1C41-480988EB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F6D7-BD23-424C-9D99-60A4B3771FD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11076-8655-20C5-504D-B8EB3ADB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83496-4193-83F1-FCB8-44A263D6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512C-C7B5-4495-A1E3-4CF9A31B3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99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5950-CE4B-E4DA-92F2-64A94C09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41B3-329A-C0E8-B83A-1AF8FBD0C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BC97E-FF20-C745-5294-97CA41AA7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DE810-7EEE-9DB1-A6AB-1DC73D94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F6D7-BD23-424C-9D99-60A4B3771FD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DFEC3-B061-B183-BA34-233A7A50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EB78E-C816-4AC6-BB52-3A5D1CDC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512C-C7B5-4495-A1E3-4CF9A31B3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1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C0C2-A7BC-B104-AD55-8388D741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4CA0D-5A79-C5AA-ED3F-4CB32A94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787F9-2B29-09E6-406E-8FCADEED7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366F4-3640-CDB4-49BB-3CD73505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F6D7-BD23-424C-9D99-60A4B3771FD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800A1-97C8-4AF8-76E4-35A47137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16B81-5037-47EE-3868-95F144A5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512C-C7B5-4495-A1E3-4CF9A31B3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38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D2EFA-72AE-0DFF-6A90-D20F9EDA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D3629-B0A7-AC7B-3C0B-92BA3E90C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E6E2D-5016-C402-3E07-CEA03AA4C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2F6D7-BD23-424C-9D99-60A4B3771FD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9438-4A01-D782-5A89-541C9653A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5287-6502-7798-B85D-476068A80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E512C-C7B5-4495-A1E3-4CF9A31B3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E61670-0423-83E9-E213-CFEAEB92729C}"/>
              </a:ext>
            </a:extLst>
          </p:cNvPr>
          <p:cNvSpPr txBox="1"/>
          <p:nvPr/>
        </p:nvSpPr>
        <p:spPr>
          <a:xfrm>
            <a:off x="326571" y="457200"/>
            <a:ext cx="11607282" cy="6709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                                  </a:t>
            </a:r>
            <a:r>
              <a:rPr lang="en-IN" sz="4800" b="1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networks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AIM: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Packet Tracer Analysis of LLDP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32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ALGORITHM: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step1:first take 1 server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Step2:link that server to 2 hubs and one switch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step3:connect that hubs and switches with router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step4:after connection send traffic request to another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step5:if message send correctly you got successful other wise recheck the connections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Step6: then the Data Link Layer Traffic Simulation using Packet Tracer Analysis of LLDP is successfully simulated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01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C25D7FBF-1D57-D4E2-7CEC-870177FB28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5314"/>
            <a:ext cx="6212267" cy="3494314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5A2DEB2-E483-E1FD-D489-5A62FB1394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080" y="3429000"/>
            <a:ext cx="6137920" cy="345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9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32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1</cp:revision>
  <dcterms:created xsi:type="dcterms:W3CDTF">2022-09-29T08:14:13Z</dcterms:created>
  <dcterms:modified xsi:type="dcterms:W3CDTF">2022-09-29T08:28:09Z</dcterms:modified>
</cp:coreProperties>
</file>