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4C51-E074-760D-C5C3-A16176817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62899-1DD3-9D03-906A-27B63B433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094D7-AB32-2379-7572-A814878C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426A-6E8C-40EC-8F3C-A139EE7804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6FF16-8843-E2C7-7048-F35817F4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160A-0854-3ACC-88AA-FD5AED1E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9C4-E56E-4C2A-9746-306DF7F32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1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AFBD-2FFD-994A-F492-EE42BF59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9CCF4-3FF2-7356-D621-FB14013A9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0896-0E1B-ADCA-50FD-61F78943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426A-6E8C-40EC-8F3C-A139EE7804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F03E0-EE38-D632-3E94-2C227441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746C-78B2-0473-5283-28101A30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9C4-E56E-4C2A-9746-306DF7F32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5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B14BF-096B-ACD9-D332-EB8666FEB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A83E4-1870-5CAE-072D-31B3D89BA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D62A-F349-2C94-4938-3F0B8519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426A-6E8C-40EC-8F3C-A139EE7804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7C7F-3B87-BD50-CC43-F841C5FD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9D6E-8462-A660-B675-9D831CFD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9C4-E56E-4C2A-9746-306DF7F32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6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869C-5C13-88E0-BC9A-88AB5EDB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0312-92E5-CF54-474F-A5BE4CA9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44793-9E18-DB67-DF53-62923B12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426A-6E8C-40EC-8F3C-A139EE7804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202F-38FA-E4C3-55A3-06CE2AC8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39967-A725-5C18-03EA-065EE497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9C4-E56E-4C2A-9746-306DF7F32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7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4AD7-7DC0-6F7A-0476-FE85EDC5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452A2-940C-37CE-067C-55CA51CD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7A0F9-BF42-A528-B7C6-81E7F0EB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426A-6E8C-40EC-8F3C-A139EE7804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7572-A1E0-4B89-9FE0-CD978DD5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F0F8-E5D1-A59C-93FA-A321B4C3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9C4-E56E-4C2A-9746-306DF7F32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A062-CDD4-CBE7-BB1A-217D0D34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A2AF-5312-7BBC-86AE-24FF16B5C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2C9E-05B3-FC29-0384-2407C400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66554-C1F9-025F-0CE4-C0AC41EE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426A-6E8C-40EC-8F3C-A139EE7804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5D57A-DACE-D076-F89E-0D09D06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F3DC4-E674-A53F-2124-67282769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9C4-E56E-4C2A-9746-306DF7F32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8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927E-7124-2E87-EBA9-0341D7DF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BE7ED-24C3-C33E-1957-C3B6CA60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20D62-8920-248F-6047-A8FB4546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1014E-F6B9-703B-0CC6-71881B1C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A89E7-3B1C-F73C-5B85-2749735E6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A78E8-2D11-3FB4-768E-C9BBF8C5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426A-6E8C-40EC-8F3C-A139EE7804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3EB5B-56C1-C51E-5726-60CCB8AF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E641-A7B7-6B8D-5838-66BA23A4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9C4-E56E-4C2A-9746-306DF7F32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77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A80-8674-1B4C-AD7C-E2A7C873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85EB9-61A2-4704-E226-DBE3B9EA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426A-6E8C-40EC-8F3C-A139EE7804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CCCCE-292C-E234-D50D-4D1439D3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7521A-D206-0FD6-93FF-12185A53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9C4-E56E-4C2A-9746-306DF7F32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2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2C380-8F0D-8549-8CC8-4E174EEA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426A-6E8C-40EC-8F3C-A139EE7804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6A0C6-B1D2-2FD9-EDA6-881DF378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55E5-626F-2824-C74A-438F97B2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9C4-E56E-4C2A-9746-306DF7F32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1415-DA76-CC31-ACAE-E7225E32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6F09-C887-0805-CC41-F9BF7A3CA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1F79D-C965-3684-14ED-6FF044E81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80300-FE2A-BCE9-BA15-5C96150D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426A-6E8C-40EC-8F3C-A139EE7804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0DC66-5019-66F0-DD9C-1BB9F791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753A6-CD9D-D9FC-62F0-FC17A3CD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9C4-E56E-4C2A-9746-306DF7F32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0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091D-5E0B-E7D3-A9FC-76309186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C0A80-5848-86A5-FCA4-9FA2FB75E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CEC5A-6BAC-CFA3-E90A-8444855C9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4BC17-8293-900C-C17A-06E0BB3D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426A-6E8C-40EC-8F3C-A139EE7804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9016-2673-8B40-22A3-EB7D9D44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F660-7BBE-ABBD-5911-5A422999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9C4-E56E-4C2A-9746-306DF7F32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2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020C3-7347-0BD7-327D-7A672897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C1A64-137A-192C-6BDD-F37612FB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5E50-9982-4BEF-5084-854D8A255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D426A-6E8C-40EC-8F3C-A139EE7804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611A-3E3C-B192-37D0-7425B3D67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674E-E341-71D9-0756-CC8D0544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09C4-E56E-4C2A-9746-306DF7F32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9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E4CE5-4E32-3821-3E4B-613F795A477B}"/>
              </a:ext>
            </a:extLst>
          </p:cNvPr>
          <p:cNvSpPr txBox="1"/>
          <p:nvPr/>
        </p:nvSpPr>
        <p:spPr>
          <a:xfrm>
            <a:off x="0" y="25360"/>
            <a:ext cx="12042710" cy="664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                          </a:t>
            </a:r>
            <a:r>
              <a:rPr lang="en-IN" sz="3200" b="1" kern="1400" spc="-50" dirty="0"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Dynamic Routing using Packet Tracer ( Distance Vector Routing)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step1:-first take 1 server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step2:-link that server to 3 switch , 3 pc and 3 router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step3:-connect that hubs and switches with router  and pc with connection 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step4:-after connection static routing to another vector routing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step5:-if message send correctly you got </a:t>
            </a:r>
            <a:r>
              <a:rPr lang="en-IN" sz="20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successfullother</a:t>
            </a:r>
            <a:r>
              <a:rPr lang="en-IN" sz="20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wise recheck the connections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Step6:- then the Dynamic Routing using Packet Tracer Distance Vector Routing.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successfully simulated.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06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99FE85-148C-5336-1978-8EB35CA82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150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EDEFBA-7565-55B5-C70D-EFC73E537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50" y="3429001"/>
            <a:ext cx="6096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2022-09-29T08:29:24Z</dcterms:created>
  <dcterms:modified xsi:type="dcterms:W3CDTF">2022-09-29T08:32:54Z</dcterms:modified>
</cp:coreProperties>
</file>