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8E75-1BFE-E272-7BD4-B428D38E7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D87A7-000B-14BD-8E1B-EA419EB1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19CA-3A4C-D23F-43ED-387A313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E03B-82B0-A88D-B5E2-2AEFAB4D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69DD-02A7-1D3B-563A-0286C0E3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C474-9002-9C7E-038C-D89981B8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253B1-EE50-0D85-4F68-3472CB11D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C4D2-3C6B-345E-9C3D-8D18958A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19A4-935B-A976-8554-18319FCD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68AD-CBE2-C196-64E8-E23F82CD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DB4BA-9193-B776-3B90-3C68A183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DD1F7-7B71-6CB8-2692-CC3EB8B58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FB59-A485-7A24-1DDB-C7A9C50C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4D98-C78F-B5F1-612B-16900C27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1070-5558-0BF3-50A6-0F426F16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5FBB-7FEF-2BB6-A755-6D0340AF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DE24-7D4F-F869-F984-B47140EB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23F6-2736-96F6-7311-60F40966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0543-5B47-2DDF-86D6-9710B77F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E36B-6A75-E785-3222-59122891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CA0E-94B5-5411-5672-A9D98258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7558-E54F-87E1-63FF-9581CECF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79C0-E41D-0E8C-3756-E773CB06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67C3-1635-4743-5B6F-F179F22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1EE2-4BC9-E2A0-F704-662226D3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B99E-99BA-40E5-DAE6-8253E844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CF77-A819-B8E6-C4A0-51CA1BD44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C346-2351-28E0-D1CD-90462429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A7F90-A633-1398-3D8E-A51465E2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5827-B15D-63B8-4F93-F0D5795E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2003-4C72-3336-A945-DC833CF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073-817A-9826-D325-C1829446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7A90D-4A32-5CD6-BA1C-AD555568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5F91-DEE9-2721-4AF1-9B876803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13450-67ED-DE0D-AFDF-A2087ECA3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5CD5D-9EA0-46C9-2046-EDEE10339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D2250-4CA3-F685-2D21-D58BE95D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9D69F-B37B-70BE-F00F-56C234F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FB219-C1D5-0AFE-4072-011BD75D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5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5765-4D1F-394B-3827-CF65675D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2CD83-A92C-DA8F-7089-C281EBB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75BAF-3015-E076-BDC0-E2349EB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9300A-6C23-9E72-9448-78A4B40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2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1A233-F190-4005-113D-23B6CAEB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518F-6DE6-6794-1300-6BFD3E09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4447B-34E6-20B6-E1BF-9680E28B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6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A304-C791-1F03-C899-62AFD5C6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BAE-1EA3-A1A6-E75E-34A9C651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997D-0FD3-8235-2B8C-EAD68579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C573-C515-5D3D-A385-23481BE9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4D15F-7199-5457-E714-7323676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9F62-C9CF-3A68-0229-C9294D01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2200-0FF6-4149-30F5-A3B622D1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621E3-34C0-892B-3BC2-C1692B8F9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D844-B890-C6F6-E519-CAE0EE01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F475-52AF-1B08-DD3A-2D83ABF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86D0-01E3-EA42-7674-F848C24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1EE7-8E18-76E0-BAB9-56A9E4C8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E7009-44ED-DF0C-17AA-B46415B3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DFA9-4694-164B-2F10-09BE9BA9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C53A-213C-82E5-753D-01A900CC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0756-D639-AF7E-43E2-2A23E7F7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D013-F0CF-CDD2-FEBC-A6A4C326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8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3154D-BF59-ECBE-E401-FDA4D999B633}"/>
              </a:ext>
            </a:extLst>
          </p:cNvPr>
          <p:cNvSpPr txBox="1"/>
          <p:nvPr/>
        </p:nvSpPr>
        <p:spPr>
          <a:xfrm>
            <a:off x="111968" y="121298"/>
            <a:ext cx="12080032" cy="646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b="1" i="1" u="sng" kern="15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Computer Networks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Experiment(24):-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Based fan , light, window &amp; application of using cisco packet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Requirements:-Smartphone , Light , Fan , Window , Appliances , Smartphone , Home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step1:-take all requirements into the screen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step2:-connect the home gateway to all requirements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step3:-connect the smart phone to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step4:-now we can control all with smart phone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1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37AACF-8970-CE52-E33F-55C7AEBE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848413E-7435-6FB7-8A90-E192AE85F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75479"/>
              </p:ext>
            </p:extLst>
          </p:nvPr>
        </p:nvGraphicFramePr>
        <p:xfrm>
          <a:off x="6263370" y="3429000"/>
          <a:ext cx="5993387" cy="336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848413E-7435-6FB7-8A90-E192AE85F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370" y="3429000"/>
                        <a:ext cx="5993387" cy="3368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D31CE61E-54DC-BE19-3490-9881253C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3894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009931-0722-B673-108D-8A1730583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93885"/>
              </p:ext>
            </p:extLst>
          </p:nvPr>
        </p:nvGraphicFramePr>
        <p:xfrm>
          <a:off x="4341" y="0"/>
          <a:ext cx="6259029" cy="351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7009931-0722-B673-108D-8A1730583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" y="0"/>
                        <a:ext cx="6259029" cy="351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Bell MT</vt:lpstr>
      <vt:lpstr>Bookman Old Style</vt:lpstr>
      <vt:lpstr>Calibri</vt:lpstr>
      <vt:lpstr>Calibri Light</vt:lpstr>
      <vt:lpstr>Wingdings</vt:lpstr>
      <vt:lpstr>Office Theme</vt:lpstr>
      <vt:lpstr>Picture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3</cp:revision>
  <dcterms:created xsi:type="dcterms:W3CDTF">2022-09-29T07:20:20Z</dcterms:created>
  <dcterms:modified xsi:type="dcterms:W3CDTF">2022-09-29T08:02:55Z</dcterms:modified>
</cp:coreProperties>
</file>