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72" r:id="rId7"/>
    <p:sldId id="268" r:id="rId8"/>
    <p:sldId id="273" r:id="rId9"/>
    <p:sldId id="274" r:id="rId10"/>
    <p:sldId id="275" r:id="rId11"/>
    <p:sldId id="322" r:id="rId12"/>
    <p:sldId id="324" r:id="rId13"/>
    <p:sldId id="305" r:id="rId14"/>
    <p:sldId id="325" r:id="rId15"/>
    <p:sldId id="315" r:id="rId16"/>
    <p:sldId id="316" r:id="rId17"/>
    <p:sldId id="317" r:id="rId18"/>
    <p:sldId id="318" r:id="rId19"/>
    <p:sldId id="314" r:id="rId20"/>
    <p:sldId id="312" r:id="rId21"/>
    <p:sldId id="311" r:id="rId22"/>
    <p:sldId id="310" r:id="rId23"/>
    <p:sldId id="309" r:id="rId24"/>
    <p:sldId id="308" r:id="rId25"/>
    <p:sldId id="307" r:id="rId26"/>
    <p:sldId id="295" r:id="rId27"/>
    <p:sldId id="306" r:id="rId28"/>
    <p:sldId id="303" r:id="rId29"/>
    <p:sldId id="301" r:id="rId30"/>
    <p:sldId id="302" r:id="rId31"/>
    <p:sldId id="299" r:id="rId32"/>
    <p:sldId id="298" r:id="rId33"/>
    <p:sldId id="300" r:id="rId34"/>
    <p:sldId id="280" r:id="rId35"/>
    <p:sldId id="291" r:id="rId36"/>
    <p:sldId id="282" r:id="rId37"/>
    <p:sldId id="278" r:id="rId38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8" autoAdjust="0"/>
    <p:restoredTop sz="94492" autoAdjust="0"/>
  </p:normalViewPr>
  <p:slideViewPr>
    <p:cSldViewPr>
      <p:cViewPr varScale="1">
        <p:scale>
          <a:sx n="62" d="100"/>
          <a:sy n="62" d="100"/>
        </p:scale>
        <p:origin x="84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식료품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966</c:v>
                </c:pt>
                <c:pt idx="1">
                  <c:v>558</c:v>
                </c:pt>
                <c:pt idx="2">
                  <c:v>1096</c:v>
                </c:pt>
                <c:pt idx="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345</c:v>
                </c:pt>
                <c:pt idx="1">
                  <c:v>280</c:v>
                </c:pt>
                <c:pt idx="2">
                  <c:v>371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교육비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362</c:v>
                </c:pt>
                <c:pt idx="1">
                  <c:v>90</c:v>
                </c:pt>
                <c:pt idx="2">
                  <c:v>662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의료빙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198</c:v>
                </c:pt>
                <c:pt idx="1">
                  <c:v>147</c:v>
                </c:pt>
                <c:pt idx="2">
                  <c:v>156</c:v>
                </c:pt>
                <c:pt idx="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B8D-82E9-7E34FCDF2D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교통비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289</c:v>
                </c:pt>
                <c:pt idx="1">
                  <c:v>140</c:v>
                </c:pt>
                <c:pt idx="2">
                  <c:v>308</c:v>
                </c:pt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D-4B8D-82E9-7E34FCDF2D3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통신비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187</c:v>
                </c:pt>
                <c:pt idx="1">
                  <c:v>107</c:v>
                </c:pt>
                <c:pt idx="2">
                  <c:v>215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B8D-82E9-7E34FCDF2D3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746</c:v>
                </c:pt>
                <c:pt idx="1">
                  <c:v>398</c:v>
                </c:pt>
                <c:pt idx="2">
                  <c:v>833</c:v>
                </c:pt>
                <c:pt idx="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CD-4B8D-82E9-7E34FCDF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5-4F9D-A115-96FC0C4FAA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585-4F9D-A115-96FC0C4FAA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5-4F9D-A115-96FC0C4FAA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585-4F9D-A115-96FC0C4FAA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5-4F9D-A115-96FC0C4FAA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585-4F9D-A115-96FC0C4FAA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60D732-8E18-4CE6-BA55-57C09FDB031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5-4F9D-A115-96FC0C4FA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98F2F9-D427-47FA-B7E6-F35F290F12F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85-4F9D-A115-96FC0C4FAAA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E569E2-B091-46B5-8A48-0C37F43F8FCE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5-4F9D-A115-96FC0C4FAA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B01DDC-E90B-408C-9E07-6BD362B4474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85-4F9D-A115-96FC0C4FAA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E6A6D4-FB8A-45E4-8299-684E4A2D0FB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5-4F9D-A115-96FC0C4FAA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2A6BB1-B653-478C-BB41-8B4405A38BA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85-4F9D-A115-96FC0C4FA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20대 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29</c:v>
                </c:pt>
                <c:pt idx="2">
                  <c:v>18</c:v>
                </c:pt>
                <c:pt idx="3">
                  <c:v>21</c:v>
                </c:pt>
                <c:pt idx="4">
                  <c:v>17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5-4F9D-A115-96FC0C4FAA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00-48D2-8A54-3C45E1CBA3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F00-48D2-8A54-3C45E1CBA3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00-48D2-8A54-3C45E1CBA3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F00-48D2-8A54-3C45E1CBA3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00-48D2-8A54-3C45E1CBA3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F00-48D2-8A54-3C45E1CBA3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00-48D2-8A54-3C45E1CBA3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F00-48D2-8A54-3C45E1CBA3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00-48D2-8A54-3C45E1CBA30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F00-48D2-8A54-3C45E1CBA3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8A6371-084B-4F0A-8500-65CD6828963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00-48D2-8A54-3C45E1CBA3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69B0FE-1C59-4A2C-BB07-C34CAD08A20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F00-48D2-8A54-3C45E1CBA3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E6598-91B4-400C-9C4A-21A99894E3D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00-48D2-8A54-3C45E1CBA3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D38B14-8C9D-49D8-BA46-90130C8565F2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F00-48D2-8A54-3C45E1CBA30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B4EAE74-FC4E-4CCA-83A4-AD1A377CB83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00-48D2-8A54-3C45E1CBA3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C26A9-678C-461E-A766-070F30DF3BE8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F00-48D2-8A54-3C45E1CBA3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6C9174B-4B66-4A2B-B637-F3EBEAB2346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00-48D2-8A54-3C45E1CBA30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44CA89F-AD33-4F68-8781-575B7AECF4B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F00-48D2-8A54-3C45E1CBA3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1AFAE9-999C-4D47-AEEB-8CBD9988A37C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00-48D2-8A54-3C45E1CBA30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3D8DA9A-C52B-4DFF-8E17-60D2FD73D5DF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F00-48D2-8A54-3C45E1CBA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1차산업</c:v>
                </c:pt>
                <c:pt idx="1">
                  <c:v>회사원</c:v>
                </c:pt>
                <c:pt idx="2">
                  <c:v>공무원</c:v>
                </c:pt>
                <c:pt idx="3">
                  <c:v>전문직</c:v>
                </c:pt>
                <c:pt idx="4">
                  <c:v>학생</c:v>
                </c:pt>
                <c:pt idx="5">
                  <c:v>주부</c:v>
                </c:pt>
                <c:pt idx="6">
                  <c:v>서비스직</c:v>
                </c:pt>
                <c:pt idx="7">
                  <c:v>군인</c:v>
                </c:pt>
                <c:pt idx="8">
                  <c:v>무직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19</c:v>
                </c:pt>
                <c:pt idx="4">
                  <c:v>11</c:v>
                </c:pt>
                <c:pt idx="5">
                  <c:v>7</c:v>
                </c:pt>
                <c:pt idx="6">
                  <c:v>16</c:v>
                </c:pt>
                <c:pt idx="7">
                  <c:v>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0-48D2-8A54-3C45E1CBA3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2022년 11월 30일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7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9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0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8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9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0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0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1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3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03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1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3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2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14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00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51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8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1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6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6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6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price.go.kr/introduce/store01.d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f@sdfas.as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9794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4268"/>
              </p:ext>
            </p:extLst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                                      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74132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12078E-5424-4F46-A559-492CD43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9575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내비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업소들 지도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사이드바 나오는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올릴때</a:t>
                      </a:r>
                      <a:r>
                        <a:rPr lang="ko-KR" altLang="en-US" sz="1800" dirty="0"/>
                        <a:t>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9981"/>
              </p:ext>
            </p:extLst>
          </p:nvPr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423"/>
              </p:ext>
            </p:extLst>
          </p:nvPr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2D18D-C325-4300-BFAF-28EE99D2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19186"/>
              </p:ext>
            </p:extLst>
          </p:nvPr>
        </p:nvGraphicFramePr>
        <p:xfrm>
          <a:off x="1341884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6837A887-3F3E-48D5-8A65-19469F46F9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64" y="4509120"/>
            <a:ext cx="914399" cy="914400"/>
          </a:xfrm>
          <a:prstGeom prst="rect">
            <a:avLst/>
          </a:prstGeom>
        </p:spPr>
      </p:pic>
      <p:pic>
        <p:nvPicPr>
          <p:cNvPr id="26" name="object 6">
            <a:extLst>
              <a:ext uri="{FF2B5EF4-FFF2-40B4-BE49-F238E27FC236}">
                <a16:creationId xmlns:a16="http://schemas.microsoft.com/office/drawing/2014/main" id="{C000E0CF-9CBF-498D-BC80-6E3A5FA26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268" y="1553794"/>
            <a:ext cx="914399" cy="914400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3C3DCDFA-3868-444B-9FA8-A630204098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404" y="4797152"/>
            <a:ext cx="914399" cy="914400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CC0DA7DF-4197-4EF8-9C39-63DDFDFA7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787" y="3356992"/>
            <a:ext cx="1880615" cy="1807464"/>
          </a:xfrm>
          <a:prstGeom prst="rect">
            <a:avLst/>
          </a:prstGeom>
        </p:spPr>
      </p:pic>
      <p:grpSp>
        <p:nvGrpSpPr>
          <p:cNvPr id="32" name="object 7">
            <a:extLst>
              <a:ext uri="{FF2B5EF4-FFF2-40B4-BE49-F238E27FC236}">
                <a16:creationId xmlns:a16="http://schemas.microsoft.com/office/drawing/2014/main" id="{6CE456E0-A5DA-41E1-8754-9C9AEA7B0EA5}"/>
              </a:ext>
            </a:extLst>
          </p:cNvPr>
          <p:cNvGrpSpPr/>
          <p:nvPr/>
        </p:nvGrpSpPr>
        <p:grpSpPr>
          <a:xfrm>
            <a:off x="290212" y="953515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A57997CB-5612-4AF0-9BF9-6ED006B305EA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8BAEB54-9663-416B-AD91-4F8C88A8993D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7">
            <a:extLst>
              <a:ext uri="{FF2B5EF4-FFF2-40B4-BE49-F238E27FC236}">
                <a16:creationId xmlns:a16="http://schemas.microsoft.com/office/drawing/2014/main" id="{8624B734-CD97-4C9D-A9AB-EF446CB6F761}"/>
              </a:ext>
            </a:extLst>
          </p:cNvPr>
          <p:cNvGrpSpPr/>
          <p:nvPr/>
        </p:nvGrpSpPr>
        <p:grpSpPr>
          <a:xfrm>
            <a:off x="4656909" y="1638884"/>
            <a:ext cx="363220" cy="372110"/>
            <a:chOff x="323087" y="1432560"/>
            <a:chExt cx="363220" cy="372110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ADCEACD-7CE9-4606-A312-328A2E8EC69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236EF91-65ED-4DE5-BCA1-2C1F7117614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7">
            <a:extLst>
              <a:ext uri="{FF2B5EF4-FFF2-40B4-BE49-F238E27FC236}">
                <a16:creationId xmlns:a16="http://schemas.microsoft.com/office/drawing/2014/main" id="{9752DF31-F737-4E84-B703-D93210C6A61D}"/>
              </a:ext>
            </a:extLst>
          </p:cNvPr>
          <p:cNvGrpSpPr/>
          <p:nvPr/>
        </p:nvGrpSpPr>
        <p:grpSpPr>
          <a:xfrm>
            <a:off x="978664" y="3423158"/>
            <a:ext cx="363220" cy="372110"/>
            <a:chOff x="323087" y="1432560"/>
            <a:chExt cx="363220" cy="372110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B724802A-E2B6-4E17-AE25-E2EFBECA3A78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24661EA0-B78D-4EFC-9D25-1B7FD2C9796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7">
            <a:extLst>
              <a:ext uri="{FF2B5EF4-FFF2-40B4-BE49-F238E27FC236}">
                <a16:creationId xmlns:a16="http://schemas.microsoft.com/office/drawing/2014/main" id="{09CB2D2D-076A-4A98-A8A4-AC9D1CD2BF12}"/>
              </a:ext>
            </a:extLst>
          </p:cNvPr>
          <p:cNvGrpSpPr/>
          <p:nvPr/>
        </p:nvGrpSpPr>
        <p:grpSpPr>
          <a:xfrm>
            <a:off x="5160567" y="3256661"/>
            <a:ext cx="363220" cy="372110"/>
            <a:chOff x="323087" y="1432560"/>
            <a:chExt cx="363220" cy="37211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4825D2B3-C4C3-4B1B-9EAB-E0C297FDE13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98C80C9E-51E1-4129-BC2F-7CAA88CF63E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040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/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/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D4D60F-2A48-462D-B533-382C9BE3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0410"/>
              </p:ext>
            </p:extLst>
          </p:nvPr>
        </p:nvGraphicFramePr>
        <p:xfrm>
          <a:off x="1341884" y="958471"/>
          <a:ext cx="1728192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6A739-1361-4C4E-8DFA-B5A4F8FF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29013"/>
              </p:ext>
            </p:extLst>
          </p:nvPr>
        </p:nvGraphicFramePr>
        <p:xfrm>
          <a:off x="3074291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3D59B8-210D-4EF4-A2D7-406AC530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026"/>
              </p:ext>
            </p:extLst>
          </p:nvPr>
        </p:nvGraphicFramePr>
        <p:xfrm>
          <a:off x="1449247" y="1092441"/>
          <a:ext cx="1483685" cy="4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85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4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38CB5-1C90-4807-8571-1262D30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6348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업소명</a:t>
                      </a:r>
                      <a:r>
                        <a:rPr lang="ko-KR" altLang="en-US" sz="1800" dirty="0"/>
                        <a:t> 검색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상세 체크 박스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한식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일식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 이미지와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EB9958A-64E3-4A62-B4FF-D0BE625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9652"/>
              </p:ext>
            </p:extLst>
          </p:nvPr>
        </p:nvGraphicFramePr>
        <p:xfrm>
          <a:off x="1451404" y="1660776"/>
          <a:ext cx="148152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736CBA-D1B3-49EA-8C01-9B62405E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0109"/>
              </p:ext>
            </p:extLst>
          </p:nvPr>
        </p:nvGraphicFramePr>
        <p:xfrm>
          <a:off x="1449247" y="2492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07950A-91BD-4C53-AFCA-06DBAE2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62193"/>
              </p:ext>
            </p:extLst>
          </p:nvPr>
        </p:nvGraphicFramePr>
        <p:xfrm>
          <a:off x="1449247" y="3478758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CFE26B-EDB6-477B-BE6D-35414F9B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8581"/>
              </p:ext>
            </p:extLst>
          </p:nvPr>
        </p:nvGraphicFramePr>
        <p:xfrm>
          <a:off x="1449246" y="4464889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5D1435-A484-4C6B-9B50-0B43A409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59434"/>
              </p:ext>
            </p:extLst>
          </p:nvPr>
        </p:nvGraphicFramePr>
        <p:xfrm>
          <a:off x="1449246" y="5459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pSp>
        <p:nvGrpSpPr>
          <p:cNvPr id="26" name="object 7">
            <a:extLst>
              <a:ext uri="{FF2B5EF4-FFF2-40B4-BE49-F238E27FC236}">
                <a16:creationId xmlns:a16="http://schemas.microsoft.com/office/drawing/2014/main" id="{66C8707F-073A-4141-8667-ABE3FC3BC05A}"/>
              </a:ext>
            </a:extLst>
          </p:cNvPr>
          <p:cNvGrpSpPr/>
          <p:nvPr/>
        </p:nvGrpSpPr>
        <p:grpSpPr>
          <a:xfrm>
            <a:off x="1081345" y="1087487"/>
            <a:ext cx="363220" cy="372110"/>
            <a:chOff x="323087" y="1432560"/>
            <a:chExt cx="363220" cy="37211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BF302116-AFF6-4D72-972C-DA45204368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FBAABF9-AFE8-4332-9B69-71FA6DE0A4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>
            <a:extLst>
              <a:ext uri="{FF2B5EF4-FFF2-40B4-BE49-F238E27FC236}">
                <a16:creationId xmlns:a16="http://schemas.microsoft.com/office/drawing/2014/main" id="{A75B1858-1C0D-4326-A90F-2D5CA9AA89A5}"/>
              </a:ext>
            </a:extLst>
          </p:cNvPr>
          <p:cNvGrpSpPr/>
          <p:nvPr/>
        </p:nvGrpSpPr>
        <p:grpSpPr>
          <a:xfrm>
            <a:off x="1081345" y="1654426"/>
            <a:ext cx="363220" cy="372110"/>
            <a:chOff x="323087" y="1432560"/>
            <a:chExt cx="363220" cy="37211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C7EFD503-5A57-40C6-B2DD-C7B50561AC9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3B7E83D6-BB8A-45F9-8079-D5421FB0636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7">
            <a:extLst>
              <a:ext uri="{FF2B5EF4-FFF2-40B4-BE49-F238E27FC236}">
                <a16:creationId xmlns:a16="http://schemas.microsoft.com/office/drawing/2014/main" id="{56050D53-68FF-4968-8EFF-4431CC2878C4}"/>
              </a:ext>
            </a:extLst>
          </p:cNvPr>
          <p:cNvGrpSpPr/>
          <p:nvPr/>
        </p:nvGrpSpPr>
        <p:grpSpPr>
          <a:xfrm>
            <a:off x="1081345" y="2468194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598890F5-93A6-4B07-A322-4D16EFCCFAF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49901D83-789C-4F16-A854-059F3CCD64F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9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1254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9CC790-03F3-46A8-9BBC-DC70CCFD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55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업소에서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4">
            <a:extLst>
              <a:ext uri="{FF2B5EF4-FFF2-40B4-BE49-F238E27FC236}">
                <a16:creationId xmlns:a16="http://schemas.microsoft.com/office/drawing/2014/main" id="{FD74998F-2FED-4274-84CE-5F410B024F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1438655"/>
            <a:ext cx="371855" cy="371856"/>
          </a:xfrm>
          <a:prstGeom prst="rect">
            <a:avLst/>
          </a:prstGeom>
        </p:spPr>
      </p:pic>
      <p:grpSp>
        <p:nvGrpSpPr>
          <p:cNvPr id="10" name="object 5">
            <a:extLst>
              <a:ext uri="{FF2B5EF4-FFF2-40B4-BE49-F238E27FC236}">
                <a16:creationId xmlns:a16="http://schemas.microsoft.com/office/drawing/2014/main" id="{79183F68-4C14-480F-B978-DFCABA7E53A6}"/>
              </a:ext>
            </a:extLst>
          </p:cNvPr>
          <p:cNvGrpSpPr/>
          <p:nvPr/>
        </p:nvGrpSpPr>
        <p:grpSpPr>
          <a:xfrm>
            <a:off x="304800" y="1840992"/>
            <a:ext cx="390525" cy="1130935"/>
            <a:chOff x="304800" y="1840992"/>
            <a:chExt cx="390525" cy="1130935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19952097-F0F7-4193-8639-44ECB94EE173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5149398-1AD7-40D2-A23C-4C161712982D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95D4CF5-5580-4753-91AC-DE7E8F48B179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D71FC0A-21BF-48B8-B40E-AB7CC730D6EF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9CAD237-3B8B-4C65-BAC7-0F90C4E623D0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3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7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3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8C9B3021-A1F5-4270-AA4F-7C48F88D34B7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3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7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C47F1AAB-0E3D-438F-91FF-CD523ECF55FA}"/>
              </a:ext>
            </a:extLst>
          </p:cNvPr>
          <p:cNvSpPr txBox="1"/>
          <p:nvPr/>
        </p:nvSpPr>
        <p:spPr>
          <a:xfrm>
            <a:off x="424992" y="1776094"/>
            <a:ext cx="15049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842C1C90-BE1C-451B-AA1A-E001466BFE1C}"/>
              </a:ext>
            </a:extLst>
          </p:cNvPr>
          <p:cNvGrpSpPr/>
          <p:nvPr/>
        </p:nvGrpSpPr>
        <p:grpSpPr>
          <a:xfrm>
            <a:off x="304800" y="4130040"/>
            <a:ext cx="381000" cy="387350"/>
            <a:chOff x="304800" y="4130040"/>
            <a:chExt cx="381000" cy="387350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E017835E-4B5A-48AF-81B4-6916647666E3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4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8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4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2FD899E-710F-475E-88B6-E0247231B6ED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4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4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8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A6F2690F-D643-4776-9C7F-8C9D4B548DCC}"/>
              </a:ext>
            </a:extLst>
          </p:cNvPr>
          <p:cNvSpPr txBox="1"/>
          <p:nvPr/>
        </p:nvSpPr>
        <p:spPr>
          <a:xfrm>
            <a:off x="424992" y="41602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2EA0770B-9071-4B07-8BC5-D752DB97F074}"/>
              </a:ext>
            </a:extLst>
          </p:cNvPr>
          <p:cNvGrpSpPr/>
          <p:nvPr/>
        </p:nvGrpSpPr>
        <p:grpSpPr>
          <a:xfrm>
            <a:off x="4727447" y="4126991"/>
            <a:ext cx="381000" cy="387350"/>
            <a:chOff x="4727447" y="4126991"/>
            <a:chExt cx="381000" cy="387350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6A2152DB-8600-4E0A-86F5-74839769CCBD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75A5F597-4094-4394-8D16-19E6BB18FEBC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793BBC52-C175-43D3-9D0B-08F6BD9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19346"/>
              </p:ext>
            </p:extLst>
          </p:nvPr>
        </p:nvGraphicFramePr>
        <p:xfrm>
          <a:off x="676084" y="1412366"/>
          <a:ext cx="7670797" cy="531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즐겨찾기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대표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운영시간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0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91B0957-D754-4EC3-8F9B-1611544C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518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B285C1-2A69-4061-88F3-36A24471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2851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ACB31A8D-19BD-4B4F-B1B3-45B24142274C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358FCF9-B249-452B-8105-C9507D57BBAF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C7C699-672B-4805-BEBD-513D00F90B7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C45DA1D5-D507-4766-B213-38068EF510E3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E7DBBCA0-9871-48F7-87B0-75C20F4A5102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528C21A-4751-4E3F-B15E-73F6EA0DAA14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86822C7D-D443-423E-BDB4-64E79FB99C92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38E706DD-D2FE-4A64-AD3E-931EC49B9983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2DD37BB6-13A5-4983-9279-DD9ED44FCF5E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3C00575-9046-4AC5-BB3E-428DB7FB0A9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5A6C6BD5-98A8-4C13-B857-78760EAF5E91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BBEDFEB-FE88-4A9C-8450-7C73BBD6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6278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4358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7639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전경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장소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BC9E6BD-58FF-451D-88C7-757BCCC5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195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5447A3-78A0-4A2E-A99D-D5455369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41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84ED0872-69AF-4966-B44A-1F5E1638AF4D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AEC7A7E-4662-4575-9F49-35869789DA8E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F35B8D9-C111-40A9-85B4-E5DE250D86F6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7FFA8D64-395F-4112-AB4D-B6727DA25146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DE6B5F39-028D-419C-9C95-C5C4EEEDBD9B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675B66C-B94D-4AF3-845A-582D66439DED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242117-21A8-41DB-B14A-A1666091BF9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89DB190-C916-4937-9784-1652C5F13F7F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9FC108B1-8EAA-40AD-8BC8-F45FDB44B1AA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EA760B4-3E16-4B50-902C-557E97475D67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007BB40-4E16-4879-8530-E55BE81A97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C3BEEC73-DE34-4111-9BB5-8656012A9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3182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647700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spc="-2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34268E-47BA-447C-B14B-AB32C6AC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441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0A7D85-B1A5-4E69-934A-69108558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20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EAD07464-1E4D-4BE3-9F68-0930E1B02D5A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3F5C7E3-6F1D-40CA-B799-3FE2B1ED8280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E005EA2-9057-44CB-89C1-AA8945E3C7B9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404AE7E8-FAB8-42CA-832B-B09763945624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328E7A96-51BC-4233-80DD-11414DBE0A28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007FF770-8D1E-4829-9668-E55ADEE97CC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37522BC-4F42-4972-A220-5FD8C7ABD85C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DE01B1F-9860-45E2-A04E-5C1A5DC51BF5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58175EB9-6412-4C04-BB5C-EFAE473CD694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4321D173-AD2B-4E40-9504-DA756323018C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94DB5DA-FC91-4E4B-BD7B-F76AFC21A6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6F4A514-6A2F-4B7C-A352-CA0CE0D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7939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0D067DB-0682-409D-AA58-A768C23E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2070506D-59C2-4C13-BD92-1486CDEC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916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579FFE-55AF-4A13-920C-1F013EEF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771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4">
            <a:extLst>
              <a:ext uri="{FF2B5EF4-FFF2-40B4-BE49-F238E27FC236}">
                <a16:creationId xmlns:a16="http://schemas.microsoft.com/office/drawing/2014/main" id="{20A6DA64-91BC-4AAF-B99A-47093006BD63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E497F34-0BD0-439E-AA94-D834C28A76E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1AF52E-56BF-435A-AB28-CFF71B62AB12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2E23423-6794-4136-B078-62109923CB35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B9160A5E-DDD6-4C02-89EA-7A89B00ADA6A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5A32C22-581F-4421-B52D-77A573B4476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07D200E-E1F4-4C13-AE4E-774A31A82A2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54EC82EA-C000-49AB-9D3C-701594F03452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C6F50BF1-EC27-4DDD-AA19-9F1A20C752B5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A3FFC62-5E11-400D-8884-4675501230F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796AA1A-6805-4A3A-819F-D4B595693A7F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5CD5E284-4483-42CC-AAF8-DD57F349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65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99D8CB9-D01A-4A80-899B-65DFF093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691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DAC30-930E-45A7-B46B-C293DE84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635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2165B880-F924-4D80-8F86-FEBE10C164CC}"/>
              </a:ext>
            </a:extLst>
          </p:cNvPr>
          <p:cNvGrpSpPr/>
          <p:nvPr/>
        </p:nvGrpSpPr>
        <p:grpSpPr>
          <a:xfrm>
            <a:off x="1972055" y="3419855"/>
            <a:ext cx="384175" cy="390525"/>
            <a:chOff x="1972055" y="34198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0E3039D-0ECC-4744-8B76-62D8D262FC87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7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7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3A58AF6-2C74-44FF-AF61-A27053AF2A83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7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78437EB-544C-4A9D-B4CB-B019E1DE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20"/>
              </p:ext>
            </p:extLst>
          </p:nvPr>
        </p:nvGraphicFramePr>
        <p:xfrm>
          <a:off x="680466" y="1415796"/>
          <a:ext cx="766571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상세주소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22120" algn="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320040" algn="l"/>
                        </a:tabLst>
                      </a:pPr>
                      <a:r>
                        <a:rPr sz="2700" spc="-75" baseline="1543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00" baseline="1543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변경된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R="1767839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건물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간판이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나오도록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93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object 8">
            <a:extLst>
              <a:ext uri="{FF2B5EF4-FFF2-40B4-BE49-F238E27FC236}">
                <a16:creationId xmlns:a16="http://schemas.microsoft.com/office/drawing/2014/main" id="{2F6D33FD-2AB2-432A-AA70-881B139D1B9B}"/>
              </a:ext>
            </a:extLst>
          </p:cNvPr>
          <p:cNvGrpSpPr/>
          <p:nvPr/>
        </p:nvGrpSpPr>
        <p:grpSpPr>
          <a:xfrm>
            <a:off x="298704" y="4608576"/>
            <a:ext cx="384175" cy="390525"/>
            <a:chOff x="298704" y="4608576"/>
            <a:chExt cx="384175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2184487-A4A1-4AAC-A99F-AF34ACD8A93A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5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60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670B198-53F8-4E59-BAED-97F6FAAE56F8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60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5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823EA7BD-0631-47FF-903A-EAD316EB3990}"/>
              </a:ext>
            </a:extLst>
          </p:cNvPr>
          <p:cNvSpPr txBox="1"/>
          <p:nvPr/>
        </p:nvSpPr>
        <p:spPr>
          <a:xfrm>
            <a:off x="420420" y="46400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453D7EF3-BD43-405F-8B53-F1BAD7FC1ED4}"/>
              </a:ext>
            </a:extLst>
          </p:cNvPr>
          <p:cNvGrpSpPr/>
          <p:nvPr/>
        </p:nvGrpSpPr>
        <p:grpSpPr>
          <a:xfrm>
            <a:off x="304800" y="2136648"/>
            <a:ext cx="381000" cy="390525"/>
            <a:chOff x="304800" y="2136648"/>
            <a:chExt cx="381000" cy="39052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37831AA-9C0C-49EF-9D9C-CCCA3BB5F3D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E43038-CE97-4CE4-A2E3-575325D20EC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DB0A979-F109-4B9A-8685-820315C2E8FF}"/>
              </a:ext>
            </a:extLst>
          </p:cNvPr>
          <p:cNvSpPr txBox="1"/>
          <p:nvPr/>
        </p:nvSpPr>
        <p:spPr>
          <a:xfrm>
            <a:off x="424992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6">
            <a:extLst>
              <a:ext uri="{FF2B5EF4-FFF2-40B4-BE49-F238E27FC236}">
                <a16:creationId xmlns:a16="http://schemas.microsoft.com/office/drawing/2014/main" id="{1B23F021-9BD5-42A4-977F-A1EC231E7306}"/>
              </a:ext>
            </a:extLst>
          </p:cNvPr>
          <p:cNvGrpSpPr/>
          <p:nvPr/>
        </p:nvGrpSpPr>
        <p:grpSpPr>
          <a:xfrm>
            <a:off x="307847" y="6358128"/>
            <a:ext cx="381000" cy="390525"/>
            <a:chOff x="307847" y="6358128"/>
            <a:chExt cx="381000" cy="390525"/>
          </a:xfrm>
        </p:grpSpPr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8453E37-AFD9-4052-B9F5-5E033D47FEE7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6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3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70"/>
                  </a:lnTo>
                  <a:lnTo>
                    <a:pt x="133142" y="365214"/>
                  </a:lnTo>
                  <a:lnTo>
                    <a:pt x="181356" y="371855"/>
                  </a:lnTo>
                  <a:lnTo>
                    <a:pt x="229569" y="365214"/>
                  </a:lnTo>
                  <a:lnTo>
                    <a:pt x="272891" y="346470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3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F17702A0-1D8E-430E-9C4C-A325DE6B57B1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6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3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70"/>
                  </a:lnTo>
                  <a:lnTo>
                    <a:pt x="229569" y="365214"/>
                  </a:lnTo>
                  <a:lnTo>
                    <a:pt x="181356" y="371855"/>
                  </a:lnTo>
                  <a:lnTo>
                    <a:pt x="133142" y="365214"/>
                  </a:lnTo>
                  <a:lnTo>
                    <a:pt x="89820" y="346470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E55346DC-94F4-48AD-8726-BA943C0FD118}"/>
              </a:ext>
            </a:extLst>
          </p:cNvPr>
          <p:cNvSpPr txBox="1"/>
          <p:nvPr/>
        </p:nvSpPr>
        <p:spPr>
          <a:xfrm>
            <a:off x="428040" y="63920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88496C-AD81-4FFD-AA7B-ECE5AE69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0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8D1CD87-B190-4FB6-BE9D-75D7959A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85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3755B898-2B7F-4F91-801B-B9D9B161677A}"/>
              </a:ext>
            </a:extLst>
          </p:cNvPr>
          <p:cNvSpPr txBox="1"/>
          <p:nvPr/>
        </p:nvSpPr>
        <p:spPr>
          <a:xfrm>
            <a:off x="650832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Malgun Gothic"/>
                <a:cs typeface="Malgun Gothic"/>
              </a:rPr>
              <a:t>로그인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1849760-4906-4724-851C-3C4EAE5F0C65}"/>
              </a:ext>
            </a:extLst>
          </p:cNvPr>
          <p:cNvSpPr txBox="1"/>
          <p:nvPr/>
        </p:nvSpPr>
        <p:spPr>
          <a:xfrm>
            <a:off x="2236977" y="3243579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017B3A-529E-476A-92DE-4B62C54A3AA7}"/>
              </a:ext>
            </a:extLst>
          </p:cNvPr>
          <p:cNvSpPr txBox="1"/>
          <p:nvPr/>
        </p:nvSpPr>
        <p:spPr>
          <a:xfrm>
            <a:off x="2236977" y="3742690"/>
            <a:ext cx="3119120" cy="3096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PW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F3FD76A-BEB3-4942-B3DE-0E615EC98311}"/>
              </a:ext>
            </a:extLst>
          </p:cNvPr>
          <p:cNvSpPr txBox="1"/>
          <p:nvPr/>
        </p:nvSpPr>
        <p:spPr>
          <a:xfrm>
            <a:off x="5496686" y="3232785"/>
            <a:ext cx="1339850" cy="8797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로그인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327660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C828553-6DE4-4577-B17A-ED145541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8432"/>
              </p:ext>
            </p:extLst>
          </p:nvPr>
        </p:nvGraphicFramePr>
        <p:xfrm>
          <a:off x="2213736" y="4483861"/>
          <a:ext cx="4617083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0">
            <a:extLst>
              <a:ext uri="{FF2B5EF4-FFF2-40B4-BE49-F238E27FC236}">
                <a16:creationId xmlns:a16="http://schemas.microsoft.com/office/drawing/2014/main" id="{92F0BF3A-F92B-44F7-B69D-F2373CDFAB8F}"/>
              </a:ext>
            </a:extLst>
          </p:cNvPr>
          <p:cNvGrpSpPr/>
          <p:nvPr/>
        </p:nvGrpSpPr>
        <p:grpSpPr>
          <a:xfrm>
            <a:off x="1767776" y="3203384"/>
            <a:ext cx="460375" cy="451484"/>
            <a:chOff x="1767776" y="3203384"/>
            <a:chExt cx="460375" cy="451484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0C1369D-9F90-4877-BA47-3B85BE5BFE69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8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6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60" y="216408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E33E958-594E-45F7-82AE-FCBFB4286203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8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60" y="216408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6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746397-4CA0-400C-A631-5BC05D5638C6}"/>
              </a:ext>
            </a:extLst>
          </p:cNvPr>
          <p:cNvSpPr txBox="1"/>
          <p:nvPr/>
        </p:nvSpPr>
        <p:spPr>
          <a:xfrm>
            <a:off x="1928876" y="326511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8B71756A-AA6C-4CB9-9136-B083D263DD09}"/>
              </a:ext>
            </a:extLst>
          </p:cNvPr>
          <p:cNvGrpSpPr/>
          <p:nvPr/>
        </p:nvGrpSpPr>
        <p:grpSpPr>
          <a:xfrm>
            <a:off x="1716023" y="4419600"/>
            <a:ext cx="460375" cy="451484"/>
            <a:chOff x="1716023" y="4419600"/>
            <a:chExt cx="460375" cy="451484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344140D-577F-4D39-BF70-6EDA9F625E87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ECEAFD1-5A83-4FB6-AF13-0BE247EDD0FD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C205BC2C-FA1F-4825-974C-F6DE46091A98}"/>
              </a:ext>
            </a:extLst>
          </p:cNvPr>
          <p:cNvSpPr txBox="1"/>
          <p:nvPr/>
        </p:nvSpPr>
        <p:spPr>
          <a:xfrm>
            <a:off x="1875282" y="4481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BD14F2-0E36-4F16-B2DF-2F26E94A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ID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3D0EBB6-E2C4-4F50-A55B-5CEBE9B7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227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13DC108-0166-4B39-8C5B-AF7244F7133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찾기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FA3AB0B-DD58-40D9-BE43-B67F21F90A80}"/>
              </a:ext>
            </a:extLst>
          </p:cNvPr>
          <p:cNvSpPr txBox="1"/>
          <p:nvPr/>
        </p:nvSpPr>
        <p:spPr>
          <a:xfrm>
            <a:off x="2977260" y="351828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40731BE-8D70-440E-91A5-7968CD9D0ABE}"/>
              </a:ext>
            </a:extLst>
          </p:cNvPr>
          <p:cNvSpPr txBox="1"/>
          <p:nvPr/>
        </p:nvSpPr>
        <p:spPr>
          <a:xfrm>
            <a:off x="2977260" y="401739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66C7E3-2D50-4F67-8CF5-1E852DB7518B}"/>
              </a:ext>
            </a:extLst>
          </p:cNvPr>
          <p:cNvSpPr txBox="1"/>
          <p:nvPr/>
        </p:nvSpPr>
        <p:spPr>
          <a:xfrm>
            <a:off x="3866896" y="4514722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E7E536D-C466-4E6E-ABC5-C1705B55DEA2}"/>
              </a:ext>
            </a:extLst>
          </p:cNvPr>
          <p:cNvGrpSpPr/>
          <p:nvPr/>
        </p:nvGrpSpPr>
        <p:grpSpPr>
          <a:xfrm>
            <a:off x="2526792" y="3477767"/>
            <a:ext cx="460375" cy="451484"/>
            <a:chOff x="2526792" y="3477767"/>
            <a:chExt cx="460375" cy="451484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F5F2870-F4F9-4B29-BE86-EF3DE8ACF9A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669BE0B-2255-4BA8-86F7-717F9532F1C3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1AAC6A6-6524-4633-B153-274AF0F0DE19}"/>
              </a:ext>
            </a:extLst>
          </p:cNvPr>
          <p:cNvSpPr txBox="1"/>
          <p:nvPr/>
        </p:nvSpPr>
        <p:spPr>
          <a:xfrm>
            <a:off x="2686050" y="3540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F3DCAB-5F90-43FA-9666-B1E87206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559169"/>
              </p:ext>
            </p:extLst>
          </p:nvPr>
        </p:nvGraphicFramePr>
        <p:xfrm>
          <a:off x="431950" y="2060848"/>
          <a:ext cx="11324924" cy="4000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기획의도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215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PW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84D1CFD-D3D9-49E0-AE13-795D6720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838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70701EB6-9BD9-48E3-959B-68BD1609F88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PW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찾기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52A647-CF3A-4A4D-8D8E-9B0B5143F0B0}"/>
              </a:ext>
            </a:extLst>
          </p:cNvPr>
          <p:cNvSpPr txBox="1"/>
          <p:nvPr/>
        </p:nvSpPr>
        <p:spPr>
          <a:xfrm>
            <a:off x="2977260" y="3666235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8179EEF-D129-4599-A82C-C6C13C55DBFA}"/>
              </a:ext>
            </a:extLst>
          </p:cNvPr>
          <p:cNvSpPr txBox="1"/>
          <p:nvPr/>
        </p:nvSpPr>
        <p:spPr>
          <a:xfrm>
            <a:off x="2977260" y="4165346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496311-5D71-4FEE-A292-976A393703D8}"/>
              </a:ext>
            </a:extLst>
          </p:cNvPr>
          <p:cNvSpPr txBox="1"/>
          <p:nvPr/>
        </p:nvSpPr>
        <p:spPr>
          <a:xfrm>
            <a:off x="3866896" y="4662678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F753A2A-C7ED-4688-84A7-C0B15842A9D6}"/>
              </a:ext>
            </a:extLst>
          </p:cNvPr>
          <p:cNvGrpSpPr/>
          <p:nvPr/>
        </p:nvGrpSpPr>
        <p:grpSpPr>
          <a:xfrm>
            <a:off x="2395727" y="3160776"/>
            <a:ext cx="457200" cy="448309"/>
            <a:chOff x="2395727" y="3160776"/>
            <a:chExt cx="457200" cy="448309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87C0A88-72DA-4C5B-9D53-F52BEE84E373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219455" y="0"/>
                  </a:moveTo>
                  <a:lnTo>
                    <a:pt x="169150" y="5678"/>
                  </a:lnTo>
                  <a:lnTo>
                    <a:pt x="122964" y="21851"/>
                  </a:lnTo>
                  <a:lnTo>
                    <a:pt x="82216" y="47226"/>
                  </a:lnTo>
                  <a:lnTo>
                    <a:pt x="48225" y="80509"/>
                  </a:lnTo>
                  <a:lnTo>
                    <a:pt x="22313" y="120409"/>
                  </a:lnTo>
                  <a:lnTo>
                    <a:pt x="5798" y="165631"/>
                  </a:lnTo>
                  <a:lnTo>
                    <a:pt x="0" y="214883"/>
                  </a:lnTo>
                  <a:lnTo>
                    <a:pt x="5798" y="264136"/>
                  </a:lnTo>
                  <a:lnTo>
                    <a:pt x="22313" y="309358"/>
                  </a:lnTo>
                  <a:lnTo>
                    <a:pt x="48225" y="349258"/>
                  </a:lnTo>
                  <a:lnTo>
                    <a:pt x="82216" y="382541"/>
                  </a:lnTo>
                  <a:lnTo>
                    <a:pt x="122964" y="407916"/>
                  </a:lnTo>
                  <a:lnTo>
                    <a:pt x="169150" y="424089"/>
                  </a:lnTo>
                  <a:lnTo>
                    <a:pt x="219455" y="429767"/>
                  </a:lnTo>
                  <a:lnTo>
                    <a:pt x="269761" y="424089"/>
                  </a:lnTo>
                  <a:lnTo>
                    <a:pt x="315947" y="407916"/>
                  </a:lnTo>
                  <a:lnTo>
                    <a:pt x="356695" y="382541"/>
                  </a:lnTo>
                  <a:lnTo>
                    <a:pt x="390686" y="349258"/>
                  </a:lnTo>
                  <a:lnTo>
                    <a:pt x="416598" y="309358"/>
                  </a:lnTo>
                  <a:lnTo>
                    <a:pt x="433113" y="264136"/>
                  </a:lnTo>
                  <a:lnTo>
                    <a:pt x="438911" y="214883"/>
                  </a:lnTo>
                  <a:lnTo>
                    <a:pt x="433113" y="165631"/>
                  </a:lnTo>
                  <a:lnTo>
                    <a:pt x="416598" y="120409"/>
                  </a:lnTo>
                  <a:lnTo>
                    <a:pt x="390686" y="80509"/>
                  </a:lnTo>
                  <a:lnTo>
                    <a:pt x="356695" y="47226"/>
                  </a:lnTo>
                  <a:lnTo>
                    <a:pt x="315947" y="21851"/>
                  </a:lnTo>
                  <a:lnTo>
                    <a:pt x="269761" y="5678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2076C29-BBCB-47F4-AB40-00AD08158DD9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0" y="214883"/>
                  </a:moveTo>
                  <a:lnTo>
                    <a:pt x="5798" y="165631"/>
                  </a:lnTo>
                  <a:lnTo>
                    <a:pt x="22313" y="120409"/>
                  </a:lnTo>
                  <a:lnTo>
                    <a:pt x="48225" y="80509"/>
                  </a:lnTo>
                  <a:lnTo>
                    <a:pt x="82216" y="47226"/>
                  </a:lnTo>
                  <a:lnTo>
                    <a:pt x="122964" y="21851"/>
                  </a:lnTo>
                  <a:lnTo>
                    <a:pt x="169150" y="5678"/>
                  </a:lnTo>
                  <a:lnTo>
                    <a:pt x="219455" y="0"/>
                  </a:lnTo>
                  <a:lnTo>
                    <a:pt x="269761" y="5678"/>
                  </a:lnTo>
                  <a:lnTo>
                    <a:pt x="315947" y="21851"/>
                  </a:lnTo>
                  <a:lnTo>
                    <a:pt x="356695" y="47226"/>
                  </a:lnTo>
                  <a:lnTo>
                    <a:pt x="390686" y="80509"/>
                  </a:lnTo>
                  <a:lnTo>
                    <a:pt x="416598" y="120409"/>
                  </a:lnTo>
                  <a:lnTo>
                    <a:pt x="433113" y="165631"/>
                  </a:lnTo>
                  <a:lnTo>
                    <a:pt x="438911" y="214883"/>
                  </a:lnTo>
                  <a:lnTo>
                    <a:pt x="433113" y="264136"/>
                  </a:lnTo>
                  <a:lnTo>
                    <a:pt x="416598" y="309358"/>
                  </a:lnTo>
                  <a:lnTo>
                    <a:pt x="390686" y="349258"/>
                  </a:lnTo>
                  <a:lnTo>
                    <a:pt x="356695" y="382541"/>
                  </a:lnTo>
                  <a:lnTo>
                    <a:pt x="315947" y="407916"/>
                  </a:lnTo>
                  <a:lnTo>
                    <a:pt x="269761" y="424089"/>
                  </a:lnTo>
                  <a:lnTo>
                    <a:pt x="219455" y="429767"/>
                  </a:lnTo>
                  <a:lnTo>
                    <a:pt x="169150" y="424089"/>
                  </a:lnTo>
                  <a:lnTo>
                    <a:pt x="122964" y="407916"/>
                  </a:lnTo>
                  <a:lnTo>
                    <a:pt x="82216" y="382541"/>
                  </a:lnTo>
                  <a:lnTo>
                    <a:pt x="48225" y="349258"/>
                  </a:lnTo>
                  <a:lnTo>
                    <a:pt x="22313" y="309358"/>
                  </a:lnTo>
                  <a:lnTo>
                    <a:pt x="5798" y="264136"/>
                  </a:lnTo>
                  <a:lnTo>
                    <a:pt x="0" y="21488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B8FDBCE-C7EA-45CC-97EC-BF811402ACD4}"/>
              </a:ext>
            </a:extLst>
          </p:cNvPr>
          <p:cNvSpPr txBox="1"/>
          <p:nvPr/>
        </p:nvSpPr>
        <p:spPr>
          <a:xfrm>
            <a:off x="2553970" y="32218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C5F6334-C874-47C0-87B3-78DF5681F219}"/>
              </a:ext>
            </a:extLst>
          </p:cNvPr>
          <p:cNvSpPr txBox="1"/>
          <p:nvPr/>
        </p:nvSpPr>
        <p:spPr>
          <a:xfrm>
            <a:off x="2977260" y="3199764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3F1FD3-49DA-4E84-8AEE-35AE3702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545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C8959D7-13EC-431E-A80F-1D025A60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296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중복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AB3807B2-E7C0-430C-B211-72C68423D121}"/>
              </a:ext>
            </a:extLst>
          </p:cNvPr>
          <p:cNvSpPr txBox="1"/>
          <p:nvPr/>
        </p:nvSpPr>
        <p:spPr>
          <a:xfrm>
            <a:off x="1686560" y="5590501"/>
            <a:ext cx="6387465" cy="31354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4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가입하기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0FB64B-023B-4838-8481-27CB5A6EC059}"/>
              </a:ext>
            </a:extLst>
          </p:cNvPr>
          <p:cNvSpPr txBox="1"/>
          <p:nvPr/>
        </p:nvSpPr>
        <p:spPr>
          <a:xfrm>
            <a:off x="3316478" y="2545842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특수문자</a:t>
            </a:r>
            <a:r>
              <a:rPr sz="1800" spc="-2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불가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0687445-A60E-4216-8CA9-A289A3FB6FE7}"/>
              </a:ext>
            </a:extLst>
          </p:cNvPr>
          <p:cNvSpPr/>
          <p:nvPr/>
        </p:nvSpPr>
        <p:spPr>
          <a:xfrm>
            <a:off x="3310128" y="2073020"/>
            <a:ext cx="3131820" cy="2756535"/>
          </a:xfrm>
          <a:custGeom>
            <a:avLst/>
            <a:gdLst/>
            <a:ahLst/>
            <a:cxnLst/>
            <a:rect l="l" t="t" r="r" b="b"/>
            <a:pathLst>
              <a:path w="3131820" h="2756535">
                <a:moveTo>
                  <a:pt x="6350" y="2372867"/>
                </a:moveTo>
                <a:lnTo>
                  <a:pt x="6350" y="2756408"/>
                </a:lnTo>
              </a:path>
              <a:path w="3131820" h="2756535">
                <a:moveTo>
                  <a:pt x="3125089" y="2372867"/>
                </a:moveTo>
                <a:lnTo>
                  <a:pt x="3125089" y="2756408"/>
                </a:lnTo>
              </a:path>
              <a:path w="3131820" h="2756535">
                <a:moveTo>
                  <a:pt x="0" y="2379217"/>
                </a:moveTo>
                <a:lnTo>
                  <a:pt x="3131439" y="2379217"/>
                </a:lnTo>
              </a:path>
              <a:path w="3131820" h="2756535">
                <a:moveTo>
                  <a:pt x="0" y="2750058"/>
                </a:moveTo>
                <a:lnTo>
                  <a:pt x="3131439" y="2750058"/>
                </a:lnTo>
              </a:path>
              <a:path w="3131820" h="2756535">
                <a:moveTo>
                  <a:pt x="6350" y="1906396"/>
                </a:moveTo>
                <a:lnTo>
                  <a:pt x="6350" y="2289936"/>
                </a:lnTo>
              </a:path>
              <a:path w="3131820" h="2756535">
                <a:moveTo>
                  <a:pt x="3125089" y="1906396"/>
                </a:moveTo>
                <a:lnTo>
                  <a:pt x="3125089" y="2289936"/>
                </a:lnTo>
              </a:path>
              <a:path w="3131820" h="2756535">
                <a:moveTo>
                  <a:pt x="0" y="1912746"/>
                </a:moveTo>
                <a:lnTo>
                  <a:pt x="3131439" y="1912746"/>
                </a:lnTo>
              </a:path>
              <a:path w="3131820" h="2756535">
                <a:moveTo>
                  <a:pt x="0" y="2283586"/>
                </a:moveTo>
                <a:lnTo>
                  <a:pt x="3131439" y="2283586"/>
                </a:lnTo>
              </a:path>
              <a:path w="3131820" h="2756535">
                <a:moveTo>
                  <a:pt x="6350" y="0"/>
                </a:moveTo>
                <a:lnTo>
                  <a:pt x="6350" y="383539"/>
                </a:lnTo>
              </a:path>
              <a:path w="3131820" h="2756535">
                <a:moveTo>
                  <a:pt x="3125089" y="0"/>
                </a:moveTo>
                <a:lnTo>
                  <a:pt x="3125089" y="383539"/>
                </a:lnTo>
              </a:path>
              <a:path w="3131820" h="2756535">
                <a:moveTo>
                  <a:pt x="0" y="6350"/>
                </a:moveTo>
                <a:lnTo>
                  <a:pt x="3131439" y="6350"/>
                </a:lnTo>
              </a:path>
              <a:path w="3131820" h="2756535">
                <a:moveTo>
                  <a:pt x="0" y="377189"/>
                </a:moveTo>
                <a:lnTo>
                  <a:pt x="3131439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9C8E75-4907-4950-AC47-C8E0CAA20692}"/>
              </a:ext>
            </a:extLst>
          </p:cNvPr>
          <p:cNvSpPr txBox="1"/>
          <p:nvPr/>
        </p:nvSpPr>
        <p:spPr>
          <a:xfrm>
            <a:off x="3316478" y="4951348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숫자만</a:t>
            </a:r>
            <a:r>
              <a:rPr sz="1800" spc="-19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입력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3109B1D-4CC8-4692-B02A-DEF76A78F421}"/>
              </a:ext>
            </a:extLst>
          </p:cNvPr>
          <p:cNvSpPr txBox="1"/>
          <p:nvPr/>
        </p:nvSpPr>
        <p:spPr>
          <a:xfrm>
            <a:off x="1924176" y="3522979"/>
            <a:ext cx="1073892" cy="1669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lang="en-US" altLang="ko-KR" sz="1800" spc="-25" dirty="0"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W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*PW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확인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이메일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0" dirty="0" err="1">
                <a:solidFill>
                  <a:schemeClr val="tx1"/>
                </a:solidFill>
                <a:latin typeface="Malgun Gothic"/>
                <a:cs typeface="Malgun Gothic"/>
              </a:rPr>
              <a:t>전화번</a:t>
            </a:r>
            <a:r>
              <a:rPr sz="1800" dirty="0" err="1">
                <a:solidFill>
                  <a:schemeClr val="tx1"/>
                </a:solidFill>
                <a:latin typeface="Malgun Gothic"/>
                <a:cs typeface="Malgun Gothic"/>
              </a:rPr>
              <a:t>호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2D65-88CE-4736-B689-ABEBE7BBF5BB}"/>
              </a:ext>
            </a:extLst>
          </p:cNvPr>
          <p:cNvSpPr txBox="1"/>
          <p:nvPr/>
        </p:nvSpPr>
        <p:spPr>
          <a:xfrm>
            <a:off x="1924176" y="2092909"/>
            <a:ext cx="75057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닉네임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성명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*ID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831C062-1029-4D6E-919C-5691BECB589F}"/>
              </a:ext>
            </a:extLst>
          </p:cNvPr>
          <p:cNvSpPr txBox="1"/>
          <p:nvPr/>
        </p:nvSpPr>
        <p:spPr>
          <a:xfrm>
            <a:off x="6576186" y="3012185"/>
            <a:ext cx="1497965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중복체크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6A06A462-CB68-4E09-A488-4ADAF65681DD}"/>
              </a:ext>
            </a:extLst>
          </p:cNvPr>
          <p:cNvGrpSpPr/>
          <p:nvPr/>
        </p:nvGrpSpPr>
        <p:grpSpPr>
          <a:xfrm>
            <a:off x="7095680" y="2572448"/>
            <a:ext cx="460375" cy="448309"/>
            <a:chOff x="7095680" y="2572448"/>
            <a:chExt cx="460375" cy="44830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2A3A239-F49E-4290-BD76-A6B38274A3C8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220979" y="0"/>
                  </a:moveTo>
                  <a:lnTo>
                    <a:pt x="170310" y="5678"/>
                  </a:lnTo>
                  <a:lnTo>
                    <a:pt x="123797" y="21851"/>
                  </a:lnTo>
                  <a:lnTo>
                    <a:pt x="82766" y="47226"/>
                  </a:lnTo>
                  <a:lnTo>
                    <a:pt x="48545" y="80509"/>
                  </a:lnTo>
                  <a:lnTo>
                    <a:pt x="22460" y="120409"/>
                  </a:lnTo>
                  <a:lnTo>
                    <a:pt x="5836" y="165631"/>
                  </a:lnTo>
                  <a:lnTo>
                    <a:pt x="0" y="214884"/>
                  </a:lnTo>
                  <a:lnTo>
                    <a:pt x="5836" y="264136"/>
                  </a:lnTo>
                  <a:lnTo>
                    <a:pt x="22460" y="309358"/>
                  </a:lnTo>
                  <a:lnTo>
                    <a:pt x="48545" y="349258"/>
                  </a:lnTo>
                  <a:lnTo>
                    <a:pt x="82766" y="382541"/>
                  </a:lnTo>
                  <a:lnTo>
                    <a:pt x="123797" y="407916"/>
                  </a:lnTo>
                  <a:lnTo>
                    <a:pt x="170310" y="424089"/>
                  </a:lnTo>
                  <a:lnTo>
                    <a:pt x="220979" y="429768"/>
                  </a:lnTo>
                  <a:lnTo>
                    <a:pt x="271649" y="424089"/>
                  </a:lnTo>
                  <a:lnTo>
                    <a:pt x="318162" y="407916"/>
                  </a:lnTo>
                  <a:lnTo>
                    <a:pt x="359193" y="382541"/>
                  </a:lnTo>
                  <a:lnTo>
                    <a:pt x="393414" y="349258"/>
                  </a:lnTo>
                  <a:lnTo>
                    <a:pt x="419499" y="309358"/>
                  </a:lnTo>
                  <a:lnTo>
                    <a:pt x="436123" y="264136"/>
                  </a:lnTo>
                  <a:lnTo>
                    <a:pt x="441959" y="214884"/>
                  </a:lnTo>
                  <a:lnTo>
                    <a:pt x="436123" y="165631"/>
                  </a:lnTo>
                  <a:lnTo>
                    <a:pt x="419499" y="120409"/>
                  </a:lnTo>
                  <a:lnTo>
                    <a:pt x="393414" y="80509"/>
                  </a:lnTo>
                  <a:lnTo>
                    <a:pt x="359193" y="47226"/>
                  </a:lnTo>
                  <a:lnTo>
                    <a:pt x="318162" y="21851"/>
                  </a:lnTo>
                  <a:lnTo>
                    <a:pt x="271649" y="567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6455A35-670F-44E7-BBF8-5A7C031CE56F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0" y="214884"/>
                  </a:moveTo>
                  <a:lnTo>
                    <a:pt x="5836" y="165631"/>
                  </a:lnTo>
                  <a:lnTo>
                    <a:pt x="22460" y="120409"/>
                  </a:lnTo>
                  <a:lnTo>
                    <a:pt x="48545" y="80509"/>
                  </a:lnTo>
                  <a:lnTo>
                    <a:pt x="82766" y="47226"/>
                  </a:lnTo>
                  <a:lnTo>
                    <a:pt x="123797" y="21851"/>
                  </a:lnTo>
                  <a:lnTo>
                    <a:pt x="170310" y="5678"/>
                  </a:lnTo>
                  <a:lnTo>
                    <a:pt x="220979" y="0"/>
                  </a:lnTo>
                  <a:lnTo>
                    <a:pt x="271649" y="5678"/>
                  </a:lnTo>
                  <a:lnTo>
                    <a:pt x="318162" y="21851"/>
                  </a:lnTo>
                  <a:lnTo>
                    <a:pt x="359193" y="47226"/>
                  </a:lnTo>
                  <a:lnTo>
                    <a:pt x="393414" y="80509"/>
                  </a:lnTo>
                  <a:lnTo>
                    <a:pt x="419499" y="120409"/>
                  </a:lnTo>
                  <a:lnTo>
                    <a:pt x="436123" y="165631"/>
                  </a:lnTo>
                  <a:lnTo>
                    <a:pt x="441959" y="214884"/>
                  </a:lnTo>
                  <a:lnTo>
                    <a:pt x="436123" y="264136"/>
                  </a:lnTo>
                  <a:lnTo>
                    <a:pt x="419499" y="309358"/>
                  </a:lnTo>
                  <a:lnTo>
                    <a:pt x="393414" y="349258"/>
                  </a:lnTo>
                  <a:lnTo>
                    <a:pt x="359193" y="382541"/>
                  </a:lnTo>
                  <a:lnTo>
                    <a:pt x="318162" y="407916"/>
                  </a:lnTo>
                  <a:lnTo>
                    <a:pt x="271649" y="424089"/>
                  </a:lnTo>
                  <a:lnTo>
                    <a:pt x="220979" y="429768"/>
                  </a:lnTo>
                  <a:lnTo>
                    <a:pt x="170310" y="424089"/>
                  </a:lnTo>
                  <a:lnTo>
                    <a:pt x="123797" y="407916"/>
                  </a:lnTo>
                  <a:lnTo>
                    <a:pt x="82766" y="382541"/>
                  </a:lnTo>
                  <a:lnTo>
                    <a:pt x="48545" y="349258"/>
                  </a:lnTo>
                  <a:lnTo>
                    <a:pt x="22460" y="309358"/>
                  </a:lnTo>
                  <a:lnTo>
                    <a:pt x="5836" y="264136"/>
                  </a:lnTo>
                  <a:lnTo>
                    <a:pt x="0" y="21488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5">
            <a:extLst>
              <a:ext uri="{FF2B5EF4-FFF2-40B4-BE49-F238E27FC236}">
                <a16:creationId xmlns:a16="http://schemas.microsoft.com/office/drawing/2014/main" id="{95D16FF9-2BDA-4DE3-B9B4-4C3441766116}"/>
              </a:ext>
            </a:extLst>
          </p:cNvPr>
          <p:cNvSpPr txBox="1"/>
          <p:nvPr/>
        </p:nvSpPr>
        <p:spPr>
          <a:xfrm>
            <a:off x="7268591" y="263240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6">
            <a:extLst>
              <a:ext uri="{FF2B5EF4-FFF2-40B4-BE49-F238E27FC236}">
                <a16:creationId xmlns:a16="http://schemas.microsoft.com/office/drawing/2014/main" id="{FB4547F1-EEB7-4A79-976D-BD224ED3F080}"/>
              </a:ext>
            </a:extLst>
          </p:cNvPr>
          <p:cNvGrpSpPr/>
          <p:nvPr/>
        </p:nvGrpSpPr>
        <p:grpSpPr>
          <a:xfrm>
            <a:off x="1234439" y="5519928"/>
            <a:ext cx="460375" cy="451484"/>
            <a:chOff x="1234439" y="5519928"/>
            <a:chExt cx="460375" cy="451484"/>
          </a:xfrm>
        </p:grpSpPr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2DE6BFD-96E7-4AAB-9692-862E12412F6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79" y="0"/>
                  </a:moveTo>
                  <a:lnTo>
                    <a:pt x="170310" y="5715"/>
                  </a:lnTo>
                  <a:lnTo>
                    <a:pt x="123797" y="21995"/>
                  </a:lnTo>
                  <a:lnTo>
                    <a:pt x="82766" y="47542"/>
                  </a:lnTo>
                  <a:lnTo>
                    <a:pt x="48545" y="81055"/>
                  </a:lnTo>
                  <a:lnTo>
                    <a:pt x="22460" y="121236"/>
                  </a:lnTo>
                  <a:lnTo>
                    <a:pt x="5836" y="166787"/>
                  </a:lnTo>
                  <a:lnTo>
                    <a:pt x="0" y="216407"/>
                  </a:lnTo>
                  <a:lnTo>
                    <a:pt x="5836" y="266028"/>
                  </a:lnTo>
                  <a:lnTo>
                    <a:pt x="22460" y="311579"/>
                  </a:lnTo>
                  <a:lnTo>
                    <a:pt x="48545" y="351760"/>
                  </a:lnTo>
                  <a:lnTo>
                    <a:pt x="82766" y="385273"/>
                  </a:lnTo>
                  <a:lnTo>
                    <a:pt x="123797" y="410820"/>
                  </a:lnTo>
                  <a:lnTo>
                    <a:pt x="170310" y="427100"/>
                  </a:lnTo>
                  <a:lnTo>
                    <a:pt x="220979" y="432815"/>
                  </a:lnTo>
                  <a:lnTo>
                    <a:pt x="271649" y="427100"/>
                  </a:lnTo>
                  <a:lnTo>
                    <a:pt x="318162" y="410820"/>
                  </a:lnTo>
                  <a:lnTo>
                    <a:pt x="359193" y="385273"/>
                  </a:lnTo>
                  <a:lnTo>
                    <a:pt x="393414" y="351760"/>
                  </a:lnTo>
                  <a:lnTo>
                    <a:pt x="419499" y="311579"/>
                  </a:lnTo>
                  <a:lnTo>
                    <a:pt x="436123" y="266028"/>
                  </a:lnTo>
                  <a:lnTo>
                    <a:pt x="441959" y="216407"/>
                  </a:lnTo>
                  <a:lnTo>
                    <a:pt x="436123" y="166787"/>
                  </a:lnTo>
                  <a:lnTo>
                    <a:pt x="419499" y="121236"/>
                  </a:lnTo>
                  <a:lnTo>
                    <a:pt x="393414" y="81055"/>
                  </a:lnTo>
                  <a:lnTo>
                    <a:pt x="359193" y="47542"/>
                  </a:lnTo>
                  <a:lnTo>
                    <a:pt x="318162" y="21995"/>
                  </a:lnTo>
                  <a:lnTo>
                    <a:pt x="271649" y="571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17C7A55-9FDF-4200-A360-6343C93E981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87"/>
                  </a:lnTo>
                  <a:lnTo>
                    <a:pt x="22460" y="121236"/>
                  </a:lnTo>
                  <a:lnTo>
                    <a:pt x="48545" y="81055"/>
                  </a:lnTo>
                  <a:lnTo>
                    <a:pt x="82766" y="47542"/>
                  </a:lnTo>
                  <a:lnTo>
                    <a:pt x="123797" y="21995"/>
                  </a:lnTo>
                  <a:lnTo>
                    <a:pt x="170310" y="5715"/>
                  </a:lnTo>
                  <a:lnTo>
                    <a:pt x="220979" y="0"/>
                  </a:lnTo>
                  <a:lnTo>
                    <a:pt x="271649" y="5715"/>
                  </a:lnTo>
                  <a:lnTo>
                    <a:pt x="318162" y="21995"/>
                  </a:lnTo>
                  <a:lnTo>
                    <a:pt x="359193" y="47542"/>
                  </a:lnTo>
                  <a:lnTo>
                    <a:pt x="393414" y="81055"/>
                  </a:lnTo>
                  <a:lnTo>
                    <a:pt x="419499" y="121236"/>
                  </a:lnTo>
                  <a:lnTo>
                    <a:pt x="436123" y="166787"/>
                  </a:lnTo>
                  <a:lnTo>
                    <a:pt x="441959" y="216407"/>
                  </a:lnTo>
                  <a:lnTo>
                    <a:pt x="436123" y="266028"/>
                  </a:lnTo>
                  <a:lnTo>
                    <a:pt x="419499" y="311579"/>
                  </a:lnTo>
                  <a:lnTo>
                    <a:pt x="393414" y="351760"/>
                  </a:lnTo>
                  <a:lnTo>
                    <a:pt x="359193" y="385273"/>
                  </a:lnTo>
                  <a:lnTo>
                    <a:pt x="318162" y="410820"/>
                  </a:lnTo>
                  <a:lnTo>
                    <a:pt x="271649" y="427100"/>
                  </a:lnTo>
                  <a:lnTo>
                    <a:pt x="220979" y="432815"/>
                  </a:lnTo>
                  <a:lnTo>
                    <a:pt x="170310" y="427100"/>
                  </a:lnTo>
                  <a:lnTo>
                    <a:pt x="123797" y="410820"/>
                  </a:lnTo>
                  <a:lnTo>
                    <a:pt x="82766" y="385273"/>
                  </a:lnTo>
                  <a:lnTo>
                    <a:pt x="48545" y="351760"/>
                  </a:lnTo>
                  <a:lnTo>
                    <a:pt x="22460" y="311579"/>
                  </a:lnTo>
                  <a:lnTo>
                    <a:pt x="5836" y="266028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3CFA1544-B351-4F5E-9EFB-D01D2AA2C0EB}"/>
              </a:ext>
            </a:extLst>
          </p:cNvPr>
          <p:cNvSpPr txBox="1"/>
          <p:nvPr/>
        </p:nvSpPr>
        <p:spPr>
          <a:xfrm>
            <a:off x="1407922" y="558281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5D91636E-585D-4FF3-97C6-46E78F70B0D4}"/>
              </a:ext>
            </a:extLst>
          </p:cNvPr>
          <p:cNvSpPr txBox="1"/>
          <p:nvPr/>
        </p:nvSpPr>
        <p:spPr>
          <a:xfrm>
            <a:off x="3310128" y="3008578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E01BC38E-EFCC-4B69-9243-2AD5A3B643CF}"/>
              </a:ext>
            </a:extLst>
          </p:cNvPr>
          <p:cNvSpPr txBox="1"/>
          <p:nvPr/>
        </p:nvSpPr>
        <p:spPr>
          <a:xfrm>
            <a:off x="3306541" y="3512519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E2E1BC-F511-4565-A602-A5D87B3C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5897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소개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0FB417-7203-431E-A62A-EAB51E263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630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E4D8633E-3FA2-420F-9CCF-5CD0BDF0DCAC}"/>
              </a:ext>
            </a:extLst>
          </p:cNvPr>
          <p:cNvSpPr txBox="1"/>
          <p:nvPr/>
        </p:nvSpPr>
        <p:spPr>
          <a:xfrm>
            <a:off x="686816" y="1475354"/>
            <a:ext cx="7495828" cy="3897862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6854" marR="4682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착한가격업소란</a:t>
            </a:r>
            <a:r>
              <a:rPr sz="1800" spc="-10" dirty="0">
                <a:latin typeface="Calibri"/>
                <a:cs typeface="Calibri"/>
              </a:rPr>
              <a:t>? </a:t>
            </a:r>
            <a:r>
              <a:rPr sz="1800" spc="-10" dirty="0">
                <a:latin typeface="Malgun Gothic"/>
                <a:cs typeface="Malgun Gothic"/>
              </a:rPr>
              <a:t>ㅡㅡㅡㅡㅡㅡㅡㅡㅡㅡㅡㅡ ㅡㅡㅡㅡㅡㅡㅡㅡㅡ ㅡㅡㅡㅡㅡㅡ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행정안전부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착한가격업소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안내</a:t>
            </a:r>
            <a:r>
              <a:rPr sz="1800" u="sng" spc="-204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spc="-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페이지</a:t>
            </a:r>
            <a:endParaRPr sz="18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https://goodprice.go.kr/introduce/store01.do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7853E5-C9AC-49F5-9843-8A84966B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FE1F53FC-7302-494B-99B5-E51FF78D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7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E94EB38A-0CD2-4564-B4FD-09028913B62C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25E0717-B4ED-4805-8B47-D5B13B492D90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86F083-135A-4AA0-B015-6B0D19B3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2962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보는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번에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따른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1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">
            <a:extLst>
              <a:ext uri="{FF2B5EF4-FFF2-40B4-BE49-F238E27FC236}">
                <a16:creationId xmlns:a16="http://schemas.microsoft.com/office/drawing/2014/main" id="{2C86883F-616E-48A8-A619-439056092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169" y="1898678"/>
            <a:ext cx="7592568" cy="4352544"/>
          </a:xfrm>
          <a:prstGeom prst="rect">
            <a:avLst/>
          </a:prstGeom>
        </p:spPr>
      </p:pic>
      <p:grpSp>
        <p:nvGrpSpPr>
          <p:cNvPr id="21" name="object 5">
            <a:extLst>
              <a:ext uri="{FF2B5EF4-FFF2-40B4-BE49-F238E27FC236}">
                <a16:creationId xmlns:a16="http://schemas.microsoft.com/office/drawing/2014/main" id="{FD6640FB-F0C7-4CCA-B8FA-42FEE79C0584}"/>
              </a:ext>
            </a:extLst>
          </p:cNvPr>
          <p:cNvGrpSpPr/>
          <p:nvPr/>
        </p:nvGrpSpPr>
        <p:grpSpPr>
          <a:xfrm>
            <a:off x="7298850" y="1423190"/>
            <a:ext cx="1009015" cy="408940"/>
            <a:chOff x="7330440" y="1432560"/>
            <a:chExt cx="1009015" cy="408940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476F1E35-8CCA-47D8-AF4E-B3DE240E46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5344" y="1456944"/>
              <a:ext cx="633983" cy="384048"/>
            </a:xfrm>
            <a:prstGeom prst="rect">
              <a:avLst/>
            </a:prstGeom>
          </p:spPr>
        </p:pic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C822C305-E9D2-4FB3-9876-2968787A39F7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8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8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E01CE52-3151-4C08-AA5B-61FB07B47D49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8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9">
            <a:extLst>
              <a:ext uri="{FF2B5EF4-FFF2-40B4-BE49-F238E27FC236}">
                <a16:creationId xmlns:a16="http://schemas.microsoft.com/office/drawing/2014/main" id="{3E1E9E9D-BAD3-40FF-A837-6103730A66BE}"/>
              </a:ext>
            </a:extLst>
          </p:cNvPr>
          <p:cNvGrpSpPr/>
          <p:nvPr/>
        </p:nvGrpSpPr>
        <p:grpSpPr>
          <a:xfrm>
            <a:off x="273210" y="3709189"/>
            <a:ext cx="381000" cy="390525"/>
            <a:chOff x="304800" y="3718559"/>
            <a:chExt cx="381000" cy="39052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2A81514-C9B2-4EC6-8F4D-4E91B4BE1592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8A199D4-0C57-41D1-A34E-F54CE40584FB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2">
            <a:extLst>
              <a:ext uri="{FF2B5EF4-FFF2-40B4-BE49-F238E27FC236}">
                <a16:creationId xmlns:a16="http://schemas.microsoft.com/office/drawing/2014/main" id="{0702214A-1457-4234-AD30-82C68D2FB406}"/>
              </a:ext>
            </a:extLst>
          </p:cNvPr>
          <p:cNvGrpSpPr/>
          <p:nvPr/>
        </p:nvGrpSpPr>
        <p:grpSpPr>
          <a:xfrm>
            <a:off x="2543970" y="6345709"/>
            <a:ext cx="3569335" cy="387350"/>
            <a:chOff x="2575560" y="6355079"/>
            <a:chExt cx="3569335" cy="387350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DE78B64-E772-47F3-9335-67F33C0A40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6431279"/>
              <a:ext cx="3203448" cy="286511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AA9AE4B2-D439-4FD2-B0BB-6D412875E5A6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79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79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59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2A49966F-0C0F-4426-AA51-EBD8EC15E9F4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79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59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79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A6D87BC0-EE13-4A3A-B08B-C262B0DAA4FC}"/>
              </a:ext>
            </a:extLst>
          </p:cNvPr>
          <p:cNvSpPr txBox="1"/>
          <p:nvPr/>
        </p:nvSpPr>
        <p:spPr>
          <a:xfrm>
            <a:off x="393402" y="37413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3F40A5A3-3BFB-4884-B1A0-7DA3EA8C9A1F}"/>
              </a:ext>
            </a:extLst>
          </p:cNvPr>
          <p:cNvSpPr txBox="1"/>
          <p:nvPr/>
        </p:nvSpPr>
        <p:spPr>
          <a:xfrm>
            <a:off x="655226" y="1412776"/>
            <a:ext cx="7671434" cy="531749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02311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DD74B72-81D3-46EC-9EE0-9CCE9039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4185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D36DCA3-ECD8-4EDF-B22E-0DA914C9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3379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B95B7D6-CABA-4468-A0D7-363791B8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23"/>
              </p:ext>
            </p:extLst>
          </p:nvPr>
        </p:nvGraphicFramePr>
        <p:xfrm>
          <a:off x="1240777" y="2140457"/>
          <a:ext cx="659193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54030C9E-1DFD-4B30-A26E-6E6EC8A5442D}"/>
              </a:ext>
            </a:extLst>
          </p:cNvPr>
          <p:cNvGrpSpPr/>
          <p:nvPr/>
        </p:nvGrpSpPr>
        <p:grpSpPr>
          <a:xfrm>
            <a:off x="2538920" y="5846000"/>
            <a:ext cx="3575685" cy="390525"/>
            <a:chOff x="2538920" y="5846000"/>
            <a:chExt cx="3575685" cy="3905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FFAA1E3-DF5E-4821-A1E3-E87DE200D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5897880"/>
              <a:ext cx="3200400" cy="28651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EE22509-0D32-462B-BB92-A6C730189A6A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41"/>
                  </a:lnTo>
                  <a:lnTo>
                    <a:pt x="90593" y="25385"/>
                  </a:lnTo>
                  <a:lnTo>
                    <a:pt x="53578" y="54459"/>
                  </a:lnTo>
                  <a:lnTo>
                    <a:pt x="24976" y="92089"/>
                  </a:lnTo>
                  <a:lnTo>
                    <a:pt x="6535" y="136502"/>
                  </a:lnTo>
                  <a:lnTo>
                    <a:pt x="0" y="185927"/>
                  </a:lnTo>
                  <a:lnTo>
                    <a:pt x="6535" y="235353"/>
                  </a:lnTo>
                  <a:lnTo>
                    <a:pt x="24976" y="279766"/>
                  </a:lnTo>
                  <a:lnTo>
                    <a:pt x="53578" y="317396"/>
                  </a:lnTo>
                  <a:lnTo>
                    <a:pt x="90593" y="346470"/>
                  </a:lnTo>
                  <a:lnTo>
                    <a:pt x="134276" y="365214"/>
                  </a:lnTo>
                  <a:lnTo>
                    <a:pt x="182880" y="371855"/>
                  </a:lnTo>
                  <a:lnTo>
                    <a:pt x="231483" y="365214"/>
                  </a:lnTo>
                  <a:lnTo>
                    <a:pt x="275166" y="346470"/>
                  </a:lnTo>
                  <a:lnTo>
                    <a:pt x="312181" y="317396"/>
                  </a:lnTo>
                  <a:lnTo>
                    <a:pt x="340783" y="279766"/>
                  </a:lnTo>
                  <a:lnTo>
                    <a:pt x="359224" y="235353"/>
                  </a:lnTo>
                  <a:lnTo>
                    <a:pt x="365760" y="185927"/>
                  </a:lnTo>
                  <a:lnTo>
                    <a:pt x="359224" y="136502"/>
                  </a:lnTo>
                  <a:lnTo>
                    <a:pt x="340783" y="92089"/>
                  </a:lnTo>
                  <a:lnTo>
                    <a:pt x="312181" y="54459"/>
                  </a:lnTo>
                  <a:lnTo>
                    <a:pt x="275166" y="25385"/>
                  </a:lnTo>
                  <a:lnTo>
                    <a:pt x="231483" y="664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98647BA-384A-4E88-99E6-B97401754358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502"/>
                  </a:lnTo>
                  <a:lnTo>
                    <a:pt x="24976" y="92089"/>
                  </a:lnTo>
                  <a:lnTo>
                    <a:pt x="53578" y="54459"/>
                  </a:lnTo>
                  <a:lnTo>
                    <a:pt x="90593" y="25385"/>
                  </a:lnTo>
                  <a:lnTo>
                    <a:pt x="134276" y="6641"/>
                  </a:lnTo>
                  <a:lnTo>
                    <a:pt x="182880" y="0"/>
                  </a:lnTo>
                  <a:lnTo>
                    <a:pt x="231483" y="6641"/>
                  </a:lnTo>
                  <a:lnTo>
                    <a:pt x="275166" y="25385"/>
                  </a:lnTo>
                  <a:lnTo>
                    <a:pt x="312181" y="54459"/>
                  </a:lnTo>
                  <a:lnTo>
                    <a:pt x="340783" y="92089"/>
                  </a:lnTo>
                  <a:lnTo>
                    <a:pt x="359224" y="136502"/>
                  </a:lnTo>
                  <a:lnTo>
                    <a:pt x="365760" y="185927"/>
                  </a:lnTo>
                  <a:lnTo>
                    <a:pt x="359224" y="235353"/>
                  </a:lnTo>
                  <a:lnTo>
                    <a:pt x="340783" y="279766"/>
                  </a:lnTo>
                  <a:lnTo>
                    <a:pt x="312181" y="317396"/>
                  </a:lnTo>
                  <a:lnTo>
                    <a:pt x="275166" y="346470"/>
                  </a:lnTo>
                  <a:lnTo>
                    <a:pt x="231483" y="365214"/>
                  </a:lnTo>
                  <a:lnTo>
                    <a:pt x="182880" y="371855"/>
                  </a:lnTo>
                  <a:lnTo>
                    <a:pt x="134276" y="365214"/>
                  </a:lnTo>
                  <a:lnTo>
                    <a:pt x="90593" y="346470"/>
                  </a:lnTo>
                  <a:lnTo>
                    <a:pt x="53578" y="317396"/>
                  </a:lnTo>
                  <a:lnTo>
                    <a:pt x="24976" y="279766"/>
                  </a:lnTo>
                  <a:lnTo>
                    <a:pt x="6535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B20E9103-64E1-4E1D-AE61-C1F194C7090B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C73D4B2C-E66E-4F31-A537-179DD4D7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16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2">
            <a:extLst>
              <a:ext uri="{FF2B5EF4-FFF2-40B4-BE49-F238E27FC236}">
                <a16:creationId xmlns:a16="http://schemas.microsoft.com/office/drawing/2014/main" id="{7793F2A5-0C17-43FC-943B-5D2A180ED3DE}"/>
              </a:ext>
            </a:extLst>
          </p:cNvPr>
          <p:cNvSpPr txBox="1"/>
          <p:nvPr/>
        </p:nvSpPr>
        <p:spPr>
          <a:xfrm>
            <a:off x="6590665" y="1597278"/>
            <a:ext cx="1248410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쓰기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522AE0CE-54C3-4A51-8CDA-1968827AFE31}"/>
              </a:ext>
            </a:extLst>
          </p:cNvPr>
          <p:cNvGrpSpPr/>
          <p:nvPr/>
        </p:nvGrpSpPr>
        <p:grpSpPr>
          <a:xfrm>
            <a:off x="6217856" y="1587944"/>
            <a:ext cx="381635" cy="390525"/>
            <a:chOff x="6217856" y="1587944"/>
            <a:chExt cx="381635" cy="39052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02A7A068-6270-445A-852A-E0C0E2A4ECD5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7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7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D9C099F-EBF5-4FB3-80DC-9F040AEE01EE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7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973F8473-19C9-43FA-87BE-143F48244D4D}"/>
              </a:ext>
            </a:extLst>
          </p:cNvPr>
          <p:cNvSpPr txBox="1"/>
          <p:nvPr/>
        </p:nvSpPr>
        <p:spPr>
          <a:xfrm>
            <a:off x="6339078" y="1618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17">
            <a:extLst>
              <a:ext uri="{FF2B5EF4-FFF2-40B4-BE49-F238E27FC236}">
                <a16:creationId xmlns:a16="http://schemas.microsoft.com/office/drawing/2014/main" id="{DFDDAEB1-E879-415B-95EE-873DC5C4C6D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929022-EE43-4C40-B52F-46CFEDABBE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340E378E-81D8-438A-AE20-4F93D8D5702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369E43C9-C39C-484A-A608-C70C2BDDA91B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E45BF088-A416-48B4-A955-C26C2DD0464E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2A929FD-37EA-492D-AF7E-F695FD3C81D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2FFDBF3-F57D-48C1-88ED-CF7EAF885B81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C66A03D2-5152-462E-9277-1FD833CAA7CD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AE52F3E-0C0B-49E8-9932-6BAA8F72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91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A4FB30-5673-48E3-AA7E-6DDCB035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6534"/>
              </p:ext>
            </p:extLst>
          </p:nvPr>
        </p:nvGraphicFramePr>
        <p:xfrm>
          <a:off x="1240777" y="2140457"/>
          <a:ext cx="6591299" cy="3748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FAE4B6B0-0C96-4E94-97A3-1CB33393D440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A627936-CD66-4B53-9F59-AF45AB06573E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88DAE79-2C64-4524-86DF-3496C32FBBC9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6691502-9C65-479C-B337-F2E972EAF70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8AF6EB9-E66D-4E38-842A-03F7D3104EDA}"/>
              </a:ext>
            </a:extLst>
          </p:cNvPr>
          <p:cNvSpPr txBox="1"/>
          <p:nvPr/>
        </p:nvSpPr>
        <p:spPr>
          <a:xfrm>
            <a:off x="6340983" y="6161671"/>
            <a:ext cx="1497965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올리기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id="{988D2C27-C191-432A-98CC-281F0D205229}"/>
              </a:ext>
            </a:extLst>
          </p:cNvPr>
          <p:cNvGrpSpPr/>
          <p:nvPr/>
        </p:nvGrpSpPr>
        <p:grpSpPr>
          <a:xfrm>
            <a:off x="5967984" y="6153911"/>
            <a:ext cx="381000" cy="387350"/>
            <a:chOff x="5967984" y="6153911"/>
            <a:chExt cx="381000" cy="38735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3F48A0B-8696-4180-9277-DF84C7BD3D4D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181356" y="0"/>
                  </a:moveTo>
                  <a:lnTo>
                    <a:pt x="133129" y="6587"/>
                  </a:lnTo>
                  <a:lnTo>
                    <a:pt x="89803" y="25177"/>
                  </a:lnTo>
                  <a:lnTo>
                    <a:pt x="53101" y="54011"/>
                  </a:lnTo>
                  <a:lnTo>
                    <a:pt x="24750" y="91332"/>
                  </a:lnTo>
                  <a:lnTo>
                    <a:pt x="6475" y="135382"/>
                  </a:lnTo>
                  <a:lnTo>
                    <a:pt x="0" y="184404"/>
                  </a:lnTo>
                  <a:lnTo>
                    <a:pt x="6475" y="233425"/>
                  </a:lnTo>
                  <a:lnTo>
                    <a:pt x="24750" y="277475"/>
                  </a:lnTo>
                  <a:lnTo>
                    <a:pt x="53101" y="314796"/>
                  </a:lnTo>
                  <a:lnTo>
                    <a:pt x="89803" y="343630"/>
                  </a:lnTo>
                  <a:lnTo>
                    <a:pt x="133129" y="362220"/>
                  </a:lnTo>
                  <a:lnTo>
                    <a:pt x="181356" y="368808"/>
                  </a:lnTo>
                  <a:lnTo>
                    <a:pt x="229582" y="362220"/>
                  </a:lnTo>
                  <a:lnTo>
                    <a:pt x="272908" y="343630"/>
                  </a:lnTo>
                  <a:lnTo>
                    <a:pt x="309610" y="314796"/>
                  </a:lnTo>
                  <a:lnTo>
                    <a:pt x="337961" y="277475"/>
                  </a:lnTo>
                  <a:lnTo>
                    <a:pt x="356236" y="233425"/>
                  </a:lnTo>
                  <a:lnTo>
                    <a:pt x="362712" y="184404"/>
                  </a:lnTo>
                  <a:lnTo>
                    <a:pt x="356236" y="135382"/>
                  </a:lnTo>
                  <a:lnTo>
                    <a:pt x="337961" y="91332"/>
                  </a:lnTo>
                  <a:lnTo>
                    <a:pt x="309610" y="54011"/>
                  </a:lnTo>
                  <a:lnTo>
                    <a:pt x="272908" y="25177"/>
                  </a:lnTo>
                  <a:lnTo>
                    <a:pt x="229582" y="658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A7784D3-CEE5-476B-9EBA-121F64C70E0B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0" y="184404"/>
                  </a:moveTo>
                  <a:lnTo>
                    <a:pt x="6475" y="135382"/>
                  </a:lnTo>
                  <a:lnTo>
                    <a:pt x="24750" y="91332"/>
                  </a:lnTo>
                  <a:lnTo>
                    <a:pt x="53101" y="54011"/>
                  </a:lnTo>
                  <a:lnTo>
                    <a:pt x="89803" y="25177"/>
                  </a:lnTo>
                  <a:lnTo>
                    <a:pt x="133129" y="6587"/>
                  </a:lnTo>
                  <a:lnTo>
                    <a:pt x="181356" y="0"/>
                  </a:lnTo>
                  <a:lnTo>
                    <a:pt x="229582" y="6587"/>
                  </a:lnTo>
                  <a:lnTo>
                    <a:pt x="272908" y="25177"/>
                  </a:lnTo>
                  <a:lnTo>
                    <a:pt x="309610" y="54011"/>
                  </a:lnTo>
                  <a:lnTo>
                    <a:pt x="337961" y="91332"/>
                  </a:lnTo>
                  <a:lnTo>
                    <a:pt x="356236" y="135382"/>
                  </a:lnTo>
                  <a:lnTo>
                    <a:pt x="362712" y="184404"/>
                  </a:lnTo>
                  <a:lnTo>
                    <a:pt x="356236" y="233425"/>
                  </a:lnTo>
                  <a:lnTo>
                    <a:pt x="337961" y="277475"/>
                  </a:lnTo>
                  <a:lnTo>
                    <a:pt x="309610" y="314796"/>
                  </a:lnTo>
                  <a:lnTo>
                    <a:pt x="272908" y="343630"/>
                  </a:lnTo>
                  <a:lnTo>
                    <a:pt x="229582" y="362220"/>
                  </a:lnTo>
                  <a:lnTo>
                    <a:pt x="181356" y="368808"/>
                  </a:lnTo>
                  <a:lnTo>
                    <a:pt x="133129" y="362220"/>
                  </a:lnTo>
                  <a:lnTo>
                    <a:pt x="89803" y="343630"/>
                  </a:lnTo>
                  <a:lnTo>
                    <a:pt x="53101" y="314796"/>
                  </a:lnTo>
                  <a:lnTo>
                    <a:pt x="24750" y="277475"/>
                  </a:lnTo>
                  <a:lnTo>
                    <a:pt x="6475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63A9CC3-00DB-4791-ABAF-600E284E45EB}"/>
              </a:ext>
            </a:extLst>
          </p:cNvPr>
          <p:cNvSpPr txBox="1"/>
          <p:nvPr/>
        </p:nvSpPr>
        <p:spPr>
          <a:xfrm>
            <a:off x="6089396" y="61844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AB3ABD0-5DD2-4EBF-8F13-E1A77C82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9175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25299-6719-4795-8DEF-CE2C074A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업소 계정</a:t>
            </a:r>
          </a:p>
        </p:txBody>
      </p:sp>
    </p:spTree>
    <p:extLst>
      <p:ext uri="{BB962C8B-B14F-4D97-AF65-F5344CB8AC3E}">
        <p14:creationId xmlns:p14="http://schemas.microsoft.com/office/powerpoint/2010/main" val="3020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1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등록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949325"/>
            <a:ext cx="7684134" cy="5796661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2630EE8-B102-4111-BB9F-BE2D74308890}"/>
              </a:ext>
            </a:extLst>
          </p:cNvPr>
          <p:cNvSpPr txBox="1"/>
          <p:nvPr/>
        </p:nvSpPr>
        <p:spPr>
          <a:xfrm>
            <a:off x="1269876" y="1052736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관리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21D5163-BBF6-4B2C-B087-C40E42C4E078}"/>
              </a:ext>
            </a:extLst>
          </p:cNvPr>
          <p:cNvSpPr txBox="1"/>
          <p:nvPr/>
        </p:nvSpPr>
        <p:spPr>
          <a:xfrm>
            <a:off x="1263526" y="6111626"/>
            <a:ext cx="6591934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등록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수정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3219A506-BB67-4F75-BE83-5A8012FED2D9}"/>
              </a:ext>
            </a:extLst>
          </p:cNvPr>
          <p:cNvGrpSpPr/>
          <p:nvPr/>
        </p:nvGrpSpPr>
        <p:grpSpPr>
          <a:xfrm>
            <a:off x="860951" y="6037823"/>
            <a:ext cx="384175" cy="387350"/>
            <a:chOff x="871664" y="6153848"/>
            <a:chExt cx="384175" cy="38735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006AB8DD-7427-4347-B9BF-EB1D9DC87356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182880" y="0"/>
                  </a:moveTo>
                  <a:lnTo>
                    <a:pt x="134262" y="6587"/>
                  </a:lnTo>
                  <a:lnTo>
                    <a:pt x="90576" y="25177"/>
                  </a:lnTo>
                  <a:lnTo>
                    <a:pt x="53563" y="54011"/>
                  </a:lnTo>
                  <a:lnTo>
                    <a:pt x="24968" y="91332"/>
                  </a:lnTo>
                  <a:lnTo>
                    <a:pt x="6532" y="135382"/>
                  </a:lnTo>
                  <a:lnTo>
                    <a:pt x="0" y="184404"/>
                  </a:lnTo>
                  <a:lnTo>
                    <a:pt x="6532" y="233425"/>
                  </a:lnTo>
                  <a:lnTo>
                    <a:pt x="24968" y="277475"/>
                  </a:lnTo>
                  <a:lnTo>
                    <a:pt x="53563" y="314796"/>
                  </a:lnTo>
                  <a:lnTo>
                    <a:pt x="90576" y="343630"/>
                  </a:lnTo>
                  <a:lnTo>
                    <a:pt x="134262" y="362220"/>
                  </a:lnTo>
                  <a:lnTo>
                    <a:pt x="182880" y="368808"/>
                  </a:lnTo>
                  <a:lnTo>
                    <a:pt x="231497" y="362220"/>
                  </a:lnTo>
                  <a:lnTo>
                    <a:pt x="275183" y="343630"/>
                  </a:lnTo>
                  <a:lnTo>
                    <a:pt x="312196" y="314796"/>
                  </a:lnTo>
                  <a:lnTo>
                    <a:pt x="340791" y="277475"/>
                  </a:lnTo>
                  <a:lnTo>
                    <a:pt x="359227" y="233425"/>
                  </a:lnTo>
                  <a:lnTo>
                    <a:pt x="365759" y="184404"/>
                  </a:lnTo>
                  <a:lnTo>
                    <a:pt x="359227" y="135382"/>
                  </a:lnTo>
                  <a:lnTo>
                    <a:pt x="340791" y="91332"/>
                  </a:lnTo>
                  <a:lnTo>
                    <a:pt x="312196" y="54011"/>
                  </a:lnTo>
                  <a:lnTo>
                    <a:pt x="275183" y="25177"/>
                  </a:lnTo>
                  <a:lnTo>
                    <a:pt x="231497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2016AD6F-A340-479F-8609-9A5050E9A8FA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0" y="184404"/>
                  </a:moveTo>
                  <a:lnTo>
                    <a:pt x="6532" y="135382"/>
                  </a:lnTo>
                  <a:lnTo>
                    <a:pt x="24968" y="91332"/>
                  </a:lnTo>
                  <a:lnTo>
                    <a:pt x="53563" y="54011"/>
                  </a:lnTo>
                  <a:lnTo>
                    <a:pt x="90576" y="25177"/>
                  </a:lnTo>
                  <a:lnTo>
                    <a:pt x="134262" y="6587"/>
                  </a:lnTo>
                  <a:lnTo>
                    <a:pt x="182880" y="0"/>
                  </a:lnTo>
                  <a:lnTo>
                    <a:pt x="231497" y="6587"/>
                  </a:lnTo>
                  <a:lnTo>
                    <a:pt x="275183" y="25177"/>
                  </a:lnTo>
                  <a:lnTo>
                    <a:pt x="312196" y="54011"/>
                  </a:lnTo>
                  <a:lnTo>
                    <a:pt x="340791" y="91332"/>
                  </a:lnTo>
                  <a:lnTo>
                    <a:pt x="359227" y="135382"/>
                  </a:lnTo>
                  <a:lnTo>
                    <a:pt x="365759" y="184404"/>
                  </a:lnTo>
                  <a:lnTo>
                    <a:pt x="359227" y="233425"/>
                  </a:lnTo>
                  <a:lnTo>
                    <a:pt x="340791" y="277475"/>
                  </a:lnTo>
                  <a:lnTo>
                    <a:pt x="312196" y="314796"/>
                  </a:lnTo>
                  <a:lnTo>
                    <a:pt x="275183" y="343630"/>
                  </a:lnTo>
                  <a:lnTo>
                    <a:pt x="231497" y="362220"/>
                  </a:lnTo>
                  <a:lnTo>
                    <a:pt x="182880" y="368808"/>
                  </a:lnTo>
                  <a:lnTo>
                    <a:pt x="134262" y="362220"/>
                  </a:lnTo>
                  <a:lnTo>
                    <a:pt x="90576" y="343630"/>
                  </a:lnTo>
                  <a:lnTo>
                    <a:pt x="53563" y="314796"/>
                  </a:lnTo>
                  <a:lnTo>
                    <a:pt x="24968" y="277475"/>
                  </a:lnTo>
                  <a:lnTo>
                    <a:pt x="6532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5D8DC197-5444-47A2-A14C-7AF5626E0B57}"/>
              </a:ext>
            </a:extLst>
          </p:cNvPr>
          <p:cNvSpPr txBox="1"/>
          <p:nvPr/>
        </p:nvSpPr>
        <p:spPr>
          <a:xfrm>
            <a:off x="998271" y="60981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06DE9BA-97A4-4192-8084-A9FB2480086C}"/>
              </a:ext>
            </a:extLst>
          </p:cNvPr>
          <p:cNvSpPr txBox="1"/>
          <p:nvPr/>
        </p:nvSpPr>
        <p:spPr>
          <a:xfrm>
            <a:off x="1269876" y="1484784"/>
            <a:ext cx="6591934" cy="8790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이미지</a:t>
            </a:r>
            <a:endParaRPr lang="en-US" altLang="ko-KR" sz="1800" spc="-2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1C25705-2543-46A1-8E58-0F61FDE73DA6}"/>
              </a:ext>
            </a:extLst>
          </p:cNvPr>
          <p:cNvSpPr txBox="1"/>
          <p:nvPr/>
        </p:nvSpPr>
        <p:spPr>
          <a:xfrm>
            <a:off x="5909821" y="2492896"/>
            <a:ext cx="1951989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이미지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E9F994A-BBAC-40ED-A540-0355C2FA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04"/>
              </p:ext>
            </p:extLst>
          </p:nvPr>
        </p:nvGraphicFramePr>
        <p:xfrm>
          <a:off x="1263526" y="2924944"/>
          <a:ext cx="6591935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4142104" algn="just">
                        <a:lnSpc>
                          <a:spcPct val="100099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15">
            <a:extLst>
              <a:ext uri="{FF2B5EF4-FFF2-40B4-BE49-F238E27FC236}">
                <a16:creationId xmlns:a16="http://schemas.microsoft.com/office/drawing/2014/main" id="{8E4A7709-048F-4984-9339-B87A0DCF8622}"/>
              </a:ext>
            </a:extLst>
          </p:cNvPr>
          <p:cNvGrpSpPr/>
          <p:nvPr/>
        </p:nvGrpSpPr>
        <p:grpSpPr>
          <a:xfrm>
            <a:off x="894413" y="1484784"/>
            <a:ext cx="384175" cy="390525"/>
            <a:chOff x="871664" y="1508696"/>
            <a:chExt cx="384175" cy="390525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0DA0BE6-A084-45D2-9E83-9DD9FA404DEB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CDF688DE-3F17-4F2C-B6B7-ADCDC41A011F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>
            <a:extLst>
              <a:ext uri="{FF2B5EF4-FFF2-40B4-BE49-F238E27FC236}">
                <a16:creationId xmlns:a16="http://schemas.microsoft.com/office/drawing/2014/main" id="{DC4B7C4F-DD46-424D-B637-0605EB24E4BE}"/>
              </a:ext>
            </a:extLst>
          </p:cNvPr>
          <p:cNvSpPr txBox="1"/>
          <p:nvPr/>
        </p:nvSpPr>
        <p:spPr>
          <a:xfrm>
            <a:off x="1016803" y="1515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8" name="object 19">
            <a:extLst>
              <a:ext uri="{FF2B5EF4-FFF2-40B4-BE49-F238E27FC236}">
                <a16:creationId xmlns:a16="http://schemas.microsoft.com/office/drawing/2014/main" id="{043F50D3-082F-4C75-A40D-1A761DD3D204}"/>
              </a:ext>
            </a:extLst>
          </p:cNvPr>
          <p:cNvGrpSpPr/>
          <p:nvPr/>
        </p:nvGrpSpPr>
        <p:grpSpPr>
          <a:xfrm>
            <a:off x="904116" y="2924944"/>
            <a:ext cx="365760" cy="368935"/>
            <a:chOff x="880871" y="3011423"/>
            <a:chExt cx="365760" cy="368935"/>
          </a:xfrm>
        </p:grpSpPr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B4D71D59-B70E-452C-8068-3E14FDB65E94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182880" y="0"/>
                  </a:moveTo>
                  <a:lnTo>
                    <a:pt x="134262" y="6586"/>
                  </a:lnTo>
                  <a:lnTo>
                    <a:pt x="90576" y="25174"/>
                  </a:lnTo>
                  <a:lnTo>
                    <a:pt x="53563" y="54006"/>
                  </a:lnTo>
                  <a:lnTo>
                    <a:pt x="24968" y="91327"/>
                  </a:lnTo>
                  <a:lnTo>
                    <a:pt x="6532" y="135378"/>
                  </a:lnTo>
                  <a:lnTo>
                    <a:pt x="0" y="184403"/>
                  </a:lnTo>
                  <a:lnTo>
                    <a:pt x="6532" y="233429"/>
                  </a:lnTo>
                  <a:lnTo>
                    <a:pt x="24968" y="277480"/>
                  </a:lnTo>
                  <a:lnTo>
                    <a:pt x="53563" y="314801"/>
                  </a:lnTo>
                  <a:lnTo>
                    <a:pt x="90576" y="343633"/>
                  </a:lnTo>
                  <a:lnTo>
                    <a:pt x="134262" y="362221"/>
                  </a:lnTo>
                  <a:lnTo>
                    <a:pt x="182880" y="368808"/>
                  </a:lnTo>
                  <a:lnTo>
                    <a:pt x="231497" y="362221"/>
                  </a:lnTo>
                  <a:lnTo>
                    <a:pt x="275183" y="343633"/>
                  </a:lnTo>
                  <a:lnTo>
                    <a:pt x="312196" y="314801"/>
                  </a:lnTo>
                  <a:lnTo>
                    <a:pt x="340791" y="277480"/>
                  </a:lnTo>
                  <a:lnTo>
                    <a:pt x="359227" y="233429"/>
                  </a:lnTo>
                  <a:lnTo>
                    <a:pt x="365759" y="184403"/>
                  </a:lnTo>
                  <a:lnTo>
                    <a:pt x="359227" y="135378"/>
                  </a:lnTo>
                  <a:lnTo>
                    <a:pt x="340791" y="91327"/>
                  </a:lnTo>
                  <a:lnTo>
                    <a:pt x="312196" y="54006"/>
                  </a:lnTo>
                  <a:lnTo>
                    <a:pt x="275183" y="25174"/>
                  </a:lnTo>
                  <a:lnTo>
                    <a:pt x="231497" y="658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C0B5B9BF-CD0C-4440-973B-8D2FBEBD473F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0" y="184403"/>
                  </a:moveTo>
                  <a:lnTo>
                    <a:pt x="6532" y="135378"/>
                  </a:lnTo>
                  <a:lnTo>
                    <a:pt x="24968" y="91327"/>
                  </a:lnTo>
                  <a:lnTo>
                    <a:pt x="53563" y="54006"/>
                  </a:lnTo>
                  <a:lnTo>
                    <a:pt x="90576" y="25174"/>
                  </a:lnTo>
                  <a:lnTo>
                    <a:pt x="134262" y="6586"/>
                  </a:lnTo>
                  <a:lnTo>
                    <a:pt x="182880" y="0"/>
                  </a:lnTo>
                  <a:lnTo>
                    <a:pt x="231497" y="6586"/>
                  </a:lnTo>
                  <a:lnTo>
                    <a:pt x="275183" y="25174"/>
                  </a:lnTo>
                  <a:lnTo>
                    <a:pt x="312196" y="54006"/>
                  </a:lnTo>
                  <a:lnTo>
                    <a:pt x="340791" y="91327"/>
                  </a:lnTo>
                  <a:lnTo>
                    <a:pt x="359227" y="135378"/>
                  </a:lnTo>
                  <a:lnTo>
                    <a:pt x="365759" y="184403"/>
                  </a:lnTo>
                  <a:lnTo>
                    <a:pt x="359227" y="233429"/>
                  </a:lnTo>
                  <a:lnTo>
                    <a:pt x="340791" y="277480"/>
                  </a:lnTo>
                  <a:lnTo>
                    <a:pt x="312196" y="314801"/>
                  </a:lnTo>
                  <a:lnTo>
                    <a:pt x="275183" y="343633"/>
                  </a:lnTo>
                  <a:lnTo>
                    <a:pt x="231497" y="362221"/>
                  </a:lnTo>
                  <a:lnTo>
                    <a:pt x="182880" y="368808"/>
                  </a:lnTo>
                  <a:lnTo>
                    <a:pt x="134262" y="362221"/>
                  </a:lnTo>
                  <a:lnTo>
                    <a:pt x="90576" y="343633"/>
                  </a:lnTo>
                  <a:lnTo>
                    <a:pt x="53563" y="314801"/>
                  </a:lnTo>
                  <a:lnTo>
                    <a:pt x="24968" y="277480"/>
                  </a:lnTo>
                  <a:lnTo>
                    <a:pt x="6532" y="233429"/>
                  </a:lnTo>
                  <a:lnTo>
                    <a:pt x="0" y="184403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2">
            <a:extLst>
              <a:ext uri="{FF2B5EF4-FFF2-40B4-BE49-F238E27FC236}">
                <a16:creationId xmlns:a16="http://schemas.microsoft.com/office/drawing/2014/main" id="{9F86D1DA-62BB-4269-9AC0-B4FFB6EBB8BD}"/>
              </a:ext>
            </a:extLst>
          </p:cNvPr>
          <p:cNvSpPr txBox="1"/>
          <p:nvPr/>
        </p:nvSpPr>
        <p:spPr>
          <a:xfrm>
            <a:off x="1017299" y="29690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ED58E63-6D56-43FC-97C9-E3FE7D53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844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14">
            <a:extLst>
              <a:ext uri="{FF2B5EF4-FFF2-40B4-BE49-F238E27FC236}">
                <a16:creationId xmlns:a16="http://schemas.microsoft.com/office/drawing/2014/main" id="{2BB05D86-96B3-4823-936F-3A4532750D33}"/>
              </a:ext>
            </a:extLst>
          </p:cNvPr>
          <p:cNvSpPr txBox="1"/>
          <p:nvPr/>
        </p:nvSpPr>
        <p:spPr>
          <a:xfrm>
            <a:off x="5887084" y="5635733"/>
            <a:ext cx="1951989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Malgun Gothic"/>
                <a:cs typeface="Malgun Gothic"/>
              </a:rPr>
              <a:t>이미지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9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592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05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4873BD2-CCBE-411D-ADA7-1E026AC7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818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넣은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65400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0">
            <a:extLst>
              <a:ext uri="{FF2B5EF4-FFF2-40B4-BE49-F238E27FC236}">
                <a16:creationId xmlns:a16="http://schemas.microsoft.com/office/drawing/2014/main" id="{9D33C5EB-DF03-4AA7-860D-D0B0F27F9C56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55753B-0112-48E9-B830-3CF68DAFF3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069C5D-3B9C-4977-86A5-125219794D8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A16FB683-6E0F-4E58-BA79-3BDEC702E605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49EC8DC-11D9-4179-86DC-32B04E9B4E4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55A1748-9337-4EE9-B04C-003A9BA36650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638980E4-0215-4EBA-ACD4-47B9B71A5121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D107D9EF-A97E-40C5-854E-1025ABB15788}"/>
              </a:ext>
            </a:extLst>
          </p:cNvPr>
          <p:cNvGrpSpPr/>
          <p:nvPr/>
        </p:nvGrpSpPr>
        <p:grpSpPr>
          <a:xfrm>
            <a:off x="5541264" y="2133600"/>
            <a:ext cx="381000" cy="387350"/>
            <a:chOff x="5541264" y="2133600"/>
            <a:chExt cx="381000" cy="3873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DD5D48C-777F-4160-A743-62BA6EFD8F84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5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5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9919A38-540B-4E0C-B946-14B3408D4B43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5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5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6525"/>
              </p:ext>
            </p:extLst>
          </p:nvPr>
        </p:nvGraphicFramePr>
        <p:xfrm>
          <a:off x="1240777" y="2140457"/>
          <a:ext cx="6592568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CBD479A0-FFD7-45E1-8305-FB3364A5F7F7}"/>
              </a:ext>
            </a:extLst>
          </p:cNvPr>
          <p:cNvSpPr txBox="1"/>
          <p:nvPr/>
        </p:nvSpPr>
        <p:spPr>
          <a:xfrm>
            <a:off x="6340983" y="1592833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전체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보기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1EAA5-BF19-45E6-98CF-8053843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와이어 프레임</a:t>
            </a:r>
          </a:p>
        </p:txBody>
      </p:sp>
    </p:spTree>
    <p:extLst>
      <p:ext uri="{BB962C8B-B14F-4D97-AF65-F5344CB8AC3E}">
        <p14:creationId xmlns:p14="http://schemas.microsoft.com/office/powerpoint/2010/main" val="30308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40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/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2538"/>
              </p:ext>
            </p:extLst>
          </p:nvPr>
        </p:nvGraphicFramePr>
        <p:xfrm>
          <a:off x="1240777" y="2093942"/>
          <a:ext cx="6592568" cy="370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72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E41C6-6E98-4A15-A618-1472DF55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5408"/>
              </p:ext>
            </p:extLst>
          </p:nvPr>
        </p:nvGraphicFramePr>
        <p:xfrm>
          <a:off x="6335381" y="1599057"/>
          <a:ext cx="1497964" cy="115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64">
                  <a:extLst>
                    <a:ext uri="{9D8B030D-6E8A-4147-A177-3AD203B41FA5}">
                      <a16:colId xmlns:a16="http://schemas.microsoft.com/office/drawing/2014/main" val="2660690534"/>
                    </a:ext>
                  </a:extLst>
                </a:gridCol>
              </a:tblGrid>
              <a:tr h="413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안 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7457"/>
                  </a:ext>
                </a:extLst>
              </a:tr>
            </a:tbl>
          </a:graphicData>
        </a:graphic>
      </p:graphicFrame>
      <p:grpSp>
        <p:nvGrpSpPr>
          <p:cNvPr id="30" name="object 10">
            <a:extLst>
              <a:ext uri="{FF2B5EF4-FFF2-40B4-BE49-F238E27FC236}">
                <a16:creationId xmlns:a16="http://schemas.microsoft.com/office/drawing/2014/main" id="{91A00E42-0530-4187-A361-0D44965677BC}"/>
              </a:ext>
            </a:extLst>
          </p:cNvPr>
          <p:cNvGrpSpPr/>
          <p:nvPr/>
        </p:nvGrpSpPr>
        <p:grpSpPr>
          <a:xfrm>
            <a:off x="5951206" y="1596203"/>
            <a:ext cx="384175" cy="390525"/>
            <a:chOff x="871664" y="2136584"/>
            <a:chExt cx="384175" cy="39052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8B768B62-9AA5-471B-B670-51BC2D8EFFC3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E63E616-B50F-48BB-93B7-59686A564BFB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BA2B0876-5E24-49B1-ACC0-CE542149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62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96974AE-A40F-471F-984B-31A5A92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41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9CDDFB27-0B61-4D29-BE42-4A76CFAB345F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B0979A-6C46-4709-AD7B-949F2FE0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93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81D065-AFEE-4B34-AC9F-42B70045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1732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CAF97504-3211-48A7-B675-089E0C15C869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B4586EC-A7F7-4630-A2CA-E98FDB9E96A4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080076-70CC-4664-8BD3-0ED8C5E8CD1C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234B38E-7134-4119-9D42-76A32B4AF9F2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84F1BD-ADCD-447C-B5C3-F6068390A023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9BEB42B-5FE5-4068-A379-B7735CD803B5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271F174E-5B69-4427-9DA0-017D356833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3BFC28A-3C83-41F7-AE14-13A33298F672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4AB15E-E761-4124-8D2D-634C3F5B9DFE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93A03F8-AE5E-4566-B6C5-10EB3724901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3443A230-A577-47EE-BFDC-43E65AE3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299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9355451-73CD-4C6C-9F9C-FC7F5A8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7530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E4ACDF41-D579-406E-B523-CA6F17D5BD1B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A5B3B02-F1EE-41A0-AB0E-C33609B5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80705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 정보 수정 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A89E9D8-5168-4B5D-ADFB-F968A631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8864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041CC838-4302-4389-894B-CF2BB153AD32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84976BD-DAA1-4946-847A-882FA6B5A2A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A1A813-B860-4462-906B-FD614EFA42B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107F9B4-7676-409C-B329-405869B55CE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261D582-6595-4978-9DE3-9646E198CDF8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48486783-4CEB-4897-8562-EFD1810B4AAD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C9A059E0-108A-4EC0-A47A-F21087F728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268A48-BE44-424E-8F5E-5539C794C0B8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01A5DFFB-1B7C-4936-9434-A4221BBC09FB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E09B06BA-8873-424C-B082-151243D88982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0C3D0314-B9D9-43E4-A4A7-66884894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6768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1" name="object 26">
            <a:extLst>
              <a:ext uri="{FF2B5EF4-FFF2-40B4-BE49-F238E27FC236}">
                <a16:creationId xmlns:a16="http://schemas.microsoft.com/office/drawing/2014/main" id="{A06E5EFE-D461-478C-9485-F3491BD8AE6E}"/>
              </a:ext>
            </a:extLst>
          </p:cNvPr>
          <p:cNvGrpSpPr/>
          <p:nvPr/>
        </p:nvGrpSpPr>
        <p:grpSpPr>
          <a:xfrm>
            <a:off x="1674114" y="1750060"/>
            <a:ext cx="5619750" cy="4848860"/>
            <a:chOff x="1674114" y="1750060"/>
            <a:chExt cx="5619750" cy="4848860"/>
          </a:xfrm>
          <a:solidFill>
            <a:schemeClr val="bg1"/>
          </a:solidFill>
        </p:grpSpPr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744DFF18-403C-450C-806F-DA2FE35B9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</p:pic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B76AD29F-240E-44B6-9F7D-7FB8B9E50B6C}"/>
                </a:ext>
              </a:extLst>
            </p:cNvPr>
            <p:cNvSpPr/>
            <p:nvPr/>
          </p:nvSpPr>
          <p:spPr>
            <a:xfrm>
              <a:off x="1686814" y="1762759"/>
              <a:ext cx="5594350" cy="3547110"/>
            </a:xfrm>
            <a:custGeom>
              <a:avLst/>
              <a:gdLst/>
              <a:ahLst/>
              <a:cxnLst/>
              <a:rect l="l" t="t" r="r" b="b"/>
              <a:pathLst>
                <a:path w="5594350" h="3547110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0" y="3546856"/>
                  </a:lnTo>
                  <a:lnTo>
                    <a:pt x="5594337" y="3546856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55F930DC-3A62-4E9E-8BBF-A0852C7FA956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70AE4D9C-AF26-4718-9C53-1891C4F41272}"/>
                </a:ext>
              </a:extLst>
            </p:cNvPr>
            <p:cNvSpPr/>
            <p:nvPr/>
          </p:nvSpPr>
          <p:spPr>
            <a:xfrm>
              <a:off x="1680464" y="1756410"/>
              <a:ext cx="5607050" cy="3559810"/>
            </a:xfrm>
            <a:custGeom>
              <a:avLst/>
              <a:gdLst/>
              <a:ahLst/>
              <a:cxnLst/>
              <a:rect l="l" t="t" r="r" b="b"/>
              <a:pathLst>
                <a:path w="5607050" h="3559810">
                  <a:moveTo>
                    <a:pt x="6350" y="0"/>
                  </a:moveTo>
                  <a:lnTo>
                    <a:pt x="6350" y="3559555"/>
                  </a:lnTo>
                </a:path>
                <a:path w="5607050" h="3559810">
                  <a:moveTo>
                    <a:pt x="5600572" y="0"/>
                  </a:moveTo>
                  <a:lnTo>
                    <a:pt x="5600572" y="3559555"/>
                  </a:lnTo>
                </a:path>
                <a:path w="5607050" h="3559810">
                  <a:moveTo>
                    <a:pt x="0" y="6350"/>
                  </a:moveTo>
                  <a:lnTo>
                    <a:pt x="5606922" y="6350"/>
                  </a:lnTo>
                </a:path>
                <a:path w="5607050" h="3559810">
                  <a:moveTo>
                    <a:pt x="0" y="3553205"/>
                  </a:moveTo>
                  <a:lnTo>
                    <a:pt x="5606922" y="3553205"/>
                  </a:lnTo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1">
            <a:extLst>
              <a:ext uri="{FF2B5EF4-FFF2-40B4-BE49-F238E27FC236}">
                <a16:creationId xmlns:a16="http://schemas.microsoft.com/office/drawing/2014/main" id="{0DD86E94-A977-49CC-A489-719F5DF66ECE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CF5CEC91-9449-4745-AD5C-175A8959C7E3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정보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58" name="object 33">
            <a:extLst>
              <a:ext uri="{FF2B5EF4-FFF2-40B4-BE49-F238E27FC236}">
                <a16:creationId xmlns:a16="http://schemas.microsoft.com/office/drawing/2014/main" id="{379F4376-C14C-4B14-B439-26A226C2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673"/>
              </p:ext>
            </p:extLst>
          </p:nvPr>
        </p:nvGraphicFramePr>
        <p:xfrm>
          <a:off x="1729358" y="2646172"/>
          <a:ext cx="544702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Asf1654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C573D2"/>
                            </a:solidFill>
                          </a:uFill>
                          <a:latin typeface="Calibri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daf@sdfas.asdf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34">
            <a:extLst>
              <a:ext uri="{FF2B5EF4-FFF2-40B4-BE49-F238E27FC236}">
                <a16:creationId xmlns:a16="http://schemas.microsoft.com/office/drawing/2014/main" id="{C68A1C64-E4C1-4ED0-B153-1985645553D6}"/>
              </a:ext>
            </a:extLst>
          </p:cNvPr>
          <p:cNvSpPr/>
          <p:nvPr/>
        </p:nvSpPr>
        <p:spPr>
          <a:xfrm>
            <a:off x="1729358" y="4873244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39"/>
                </a:lnTo>
              </a:path>
              <a:path w="5461000" h="383539">
                <a:moveTo>
                  <a:pt x="5454650" y="0"/>
                </a:moveTo>
                <a:lnTo>
                  <a:pt x="5454650" y="383539"/>
                </a:lnTo>
              </a:path>
              <a:path w="5461000" h="383539">
                <a:moveTo>
                  <a:pt x="0" y="6349"/>
                </a:moveTo>
                <a:lnTo>
                  <a:pt x="5461000" y="6349"/>
                </a:lnTo>
              </a:path>
              <a:path w="5461000" h="383539">
                <a:moveTo>
                  <a:pt x="0" y="377189"/>
                </a:moveTo>
                <a:lnTo>
                  <a:pt x="5461000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5613CFBF-6DF0-458F-B190-685FBD96D415}"/>
              </a:ext>
            </a:extLst>
          </p:cNvPr>
          <p:cNvSpPr txBox="1"/>
          <p:nvPr/>
        </p:nvSpPr>
        <p:spPr>
          <a:xfrm>
            <a:off x="4220083" y="49028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61" name="object 36">
            <a:extLst>
              <a:ext uri="{FF2B5EF4-FFF2-40B4-BE49-F238E27FC236}">
                <a16:creationId xmlns:a16="http://schemas.microsoft.com/office/drawing/2014/main" id="{11299116-FD6F-4D70-9AF6-5865EB1A559B}"/>
              </a:ext>
            </a:extLst>
          </p:cNvPr>
          <p:cNvGrpSpPr/>
          <p:nvPr/>
        </p:nvGrpSpPr>
        <p:grpSpPr>
          <a:xfrm>
            <a:off x="1313688" y="1755648"/>
            <a:ext cx="381000" cy="390525"/>
            <a:chOff x="1313688" y="1755648"/>
            <a:chExt cx="381000" cy="390525"/>
          </a:xfrm>
        </p:grpSpPr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419EE7D9-3EFA-4489-88A3-988FFCD1F9FE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8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8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4D57C324-91FB-460B-A444-F2832D43705B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0" y="185928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8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39">
            <a:extLst>
              <a:ext uri="{FF2B5EF4-FFF2-40B4-BE49-F238E27FC236}">
                <a16:creationId xmlns:a16="http://schemas.microsoft.com/office/drawing/2014/main" id="{C3B9103E-D3F1-419C-BA3C-A927C3B8556D}"/>
              </a:ext>
            </a:extLst>
          </p:cNvPr>
          <p:cNvSpPr txBox="1"/>
          <p:nvPr/>
        </p:nvSpPr>
        <p:spPr>
          <a:xfrm>
            <a:off x="1433830" y="1786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FF21CE-D049-40D8-AA98-E5F5D3A6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006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205FC30-2358-4B65-92CB-5EEFCFD1DC24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719670-0693-4505-96D6-7FF22512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35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6F822-3A5C-4888-A3EA-91A4AC2E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94007"/>
              </p:ext>
            </p:extLst>
          </p:nvPr>
        </p:nvGraphicFramePr>
        <p:xfrm>
          <a:off x="1240764" y="2140457"/>
          <a:ext cx="6582407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사업장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000-00-00000-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999-99-99999-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888-88-88888-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777-77-77777-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666-66-66666-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555-55-55555-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444-44-44444-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333-33-33333-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222-22-22222-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111-11-11111-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4CDD3263-0B83-41D7-B09C-E6F91E96BAEF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31F88A73-CBA1-4722-9774-38307937CEB0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C8DD982-99FB-4F7D-B96A-C241695749A8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BCFDF6-32E4-423E-B41A-04D859674D50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D9487F2-BDFD-4E63-B6EC-4B073EF62DDC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E7FB850-899C-4B37-8313-EEB416BFDD44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637DB11-B51B-4B4F-99B9-8ECBDF3F9F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9270F-F212-4C79-9591-C65A71C638B6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AC9CA8-7612-4D8D-9779-9ACA8BF7571A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12348F7-C88D-48F8-BB9D-66E0BBE0E2F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F5036332-411B-4607-8B29-09B3AB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95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D09BB4B-FBC2-42CD-B513-7AD721F1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7292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9A604E-CF05-4E04-BCF5-27AEC7E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4641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1B28AB-344C-4100-961B-21A7F2A71B82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  <a:path w="7684134" h="5330190">
                <a:moveTo>
                  <a:pt x="560298" y="1096771"/>
                </a:moveTo>
                <a:lnTo>
                  <a:pt x="1006347" y="1096771"/>
                </a:lnTo>
              </a:path>
              <a:path w="7684134" h="5330190">
                <a:moveTo>
                  <a:pt x="6600697" y="1096771"/>
                </a:moveTo>
                <a:lnTo>
                  <a:pt x="7155941" y="1096771"/>
                </a:lnTo>
              </a:path>
              <a:path w="7684134" h="5330190">
                <a:moveTo>
                  <a:pt x="560298" y="1462531"/>
                </a:moveTo>
                <a:lnTo>
                  <a:pt x="1006347" y="1462531"/>
                </a:lnTo>
              </a:path>
              <a:path w="7684134" h="5330190">
                <a:moveTo>
                  <a:pt x="6600697" y="1462531"/>
                </a:moveTo>
                <a:lnTo>
                  <a:pt x="7155941" y="1462531"/>
                </a:lnTo>
              </a:path>
              <a:path w="7684134" h="5330190">
                <a:moveTo>
                  <a:pt x="560298" y="1828291"/>
                </a:moveTo>
                <a:lnTo>
                  <a:pt x="1006347" y="1828291"/>
                </a:lnTo>
              </a:path>
              <a:path w="7684134" h="5330190">
                <a:moveTo>
                  <a:pt x="6600697" y="1828291"/>
                </a:moveTo>
                <a:lnTo>
                  <a:pt x="7155941" y="1828291"/>
                </a:lnTo>
              </a:path>
              <a:path w="7684134" h="5330190">
                <a:moveTo>
                  <a:pt x="560298" y="2194052"/>
                </a:moveTo>
                <a:lnTo>
                  <a:pt x="1006347" y="2194052"/>
                </a:lnTo>
              </a:path>
              <a:path w="7684134" h="5330190">
                <a:moveTo>
                  <a:pt x="6600697" y="2194052"/>
                </a:moveTo>
                <a:lnTo>
                  <a:pt x="7155941" y="2194052"/>
                </a:lnTo>
              </a:path>
              <a:path w="7684134" h="5330190">
                <a:moveTo>
                  <a:pt x="560298" y="2559811"/>
                </a:moveTo>
                <a:lnTo>
                  <a:pt x="1006347" y="2559811"/>
                </a:lnTo>
              </a:path>
              <a:path w="7684134" h="5330190">
                <a:moveTo>
                  <a:pt x="6600697" y="2559811"/>
                </a:moveTo>
                <a:lnTo>
                  <a:pt x="7155941" y="2559811"/>
                </a:lnTo>
              </a:path>
              <a:path w="7684134" h="5330190">
                <a:moveTo>
                  <a:pt x="560298" y="2925572"/>
                </a:moveTo>
                <a:lnTo>
                  <a:pt x="1006347" y="2925572"/>
                </a:lnTo>
              </a:path>
              <a:path w="7684134" h="5330190">
                <a:moveTo>
                  <a:pt x="6600697" y="2925572"/>
                </a:moveTo>
                <a:lnTo>
                  <a:pt x="7155941" y="2925572"/>
                </a:lnTo>
              </a:path>
              <a:path w="7684134" h="5330190">
                <a:moveTo>
                  <a:pt x="560298" y="3291331"/>
                </a:moveTo>
                <a:lnTo>
                  <a:pt x="1006347" y="3291331"/>
                </a:lnTo>
              </a:path>
              <a:path w="7684134" h="5330190">
                <a:moveTo>
                  <a:pt x="6600697" y="3291331"/>
                </a:moveTo>
                <a:lnTo>
                  <a:pt x="7155941" y="3291331"/>
                </a:lnTo>
              </a:path>
              <a:path w="7684134" h="5330190">
                <a:moveTo>
                  <a:pt x="560298" y="3657091"/>
                </a:moveTo>
                <a:lnTo>
                  <a:pt x="1006347" y="3657091"/>
                </a:lnTo>
              </a:path>
              <a:path w="7684134" h="5330190">
                <a:moveTo>
                  <a:pt x="6600697" y="3657091"/>
                </a:moveTo>
                <a:lnTo>
                  <a:pt x="7155941" y="3657091"/>
                </a:lnTo>
              </a:path>
              <a:path w="7684134" h="5330190">
                <a:moveTo>
                  <a:pt x="560298" y="4022852"/>
                </a:moveTo>
                <a:lnTo>
                  <a:pt x="1006347" y="4022852"/>
                </a:lnTo>
              </a:path>
              <a:path w="7684134" h="5330190">
                <a:moveTo>
                  <a:pt x="6600697" y="4022852"/>
                </a:moveTo>
                <a:lnTo>
                  <a:pt x="7155941" y="4022852"/>
                </a:lnTo>
              </a:path>
              <a:path w="7684134" h="5330190">
                <a:moveTo>
                  <a:pt x="560298" y="4388624"/>
                </a:moveTo>
                <a:lnTo>
                  <a:pt x="1006347" y="4388624"/>
                </a:lnTo>
              </a:path>
              <a:path w="7684134" h="5330190">
                <a:moveTo>
                  <a:pt x="6600697" y="4388624"/>
                </a:moveTo>
                <a:lnTo>
                  <a:pt x="7155941" y="4388624"/>
                </a:lnTo>
              </a:path>
              <a:path w="7684134" h="5330190">
                <a:moveTo>
                  <a:pt x="566648" y="724662"/>
                </a:moveTo>
                <a:lnTo>
                  <a:pt x="566648" y="4760734"/>
                </a:lnTo>
              </a:path>
              <a:path w="7684134" h="5330190">
                <a:moveTo>
                  <a:pt x="7149591" y="724662"/>
                </a:moveTo>
                <a:lnTo>
                  <a:pt x="7149591" y="4760734"/>
                </a:lnTo>
              </a:path>
              <a:path w="7684134" h="5330190">
                <a:moveTo>
                  <a:pt x="560298" y="731012"/>
                </a:moveTo>
                <a:lnTo>
                  <a:pt x="1006347" y="731012"/>
                </a:lnTo>
              </a:path>
              <a:path w="7684134" h="5330190">
                <a:moveTo>
                  <a:pt x="560298" y="4754384"/>
                </a:moveTo>
                <a:lnTo>
                  <a:pt x="7155941" y="4754384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B6987-BE67-43E1-B880-7EA02968C8DE}"/>
              </a:ext>
            </a:extLst>
          </p:cNvPr>
          <p:cNvSpPr txBox="1"/>
          <p:nvPr/>
        </p:nvSpPr>
        <p:spPr>
          <a:xfrm>
            <a:off x="1607058" y="2165730"/>
            <a:ext cx="14478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02531B-27C7-4002-B6FE-C09B26622568}"/>
              </a:ext>
            </a:extLst>
          </p:cNvPr>
          <p:cNvSpPr txBox="1"/>
          <p:nvPr/>
        </p:nvSpPr>
        <p:spPr>
          <a:xfrm>
            <a:off x="7281036" y="2128520"/>
            <a:ext cx="549275" cy="384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F73B3B-CDB9-4526-8E99-DA5D6D499D1D}"/>
              </a:ext>
            </a:extLst>
          </p:cNvPr>
          <p:cNvSpPr txBox="1"/>
          <p:nvPr/>
        </p:nvSpPr>
        <p:spPr>
          <a:xfrm>
            <a:off x="1738629" y="2161275"/>
            <a:ext cx="5529580" cy="3597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899794" algn="l"/>
                <a:tab pos="2880360" algn="l"/>
                <a:tab pos="530034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업소명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사업장</a:t>
            </a:r>
            <a:r>
              <a:rPr sz="18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800">
              <a:latin typeface="Malgun Gothic"/>
              <a:cs typeface="Malgun Gothic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jjj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000-00-00000-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999-99-99999-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Hhh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888-88-88888-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Ggg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777-77-77777-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Fff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666-66-66666-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555-55-55555-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Ddd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444-44-44444-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Ccc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333-33-33333-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Bbb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222-22-22222-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74C6CB-E8DF-406C-9FD4-E198743777EB}"/>
              </a:ext>
            </a:extLst>
          </p:cNvPr>
          <p:cNvSpPr txBox="1"/>
          <p:nvPr/>
        </p:nvSpPr>
        <p:spPr>
          <a:xfrm>
            <a:off x="1868170" y="5825134"/>
            <a:ext cx="141605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B157C3-BC31-493D-B354-FDC019ECE401}"/>
              </a:ext>
            </a:extLst>
          </p:cNvPr>
          <p:cNvSpPr txBox="1"/>
          <p:nvPr/>
        </p:nvSpPr>
        <p:spPr>
          <a:xfrm>
            <a:off x="2235835" y="5896787"/>
            <a:ext cx="149034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69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C3518F-B940-4813-816D-B767FFB3E306}"/>
              </a:ext>
            </a:extLst>
          </p:cNvPr>
          <p:cNvSpPr txBox="1"/>
          <p:nvPr/>
        </p:nvSpPr>
        <p:spPr>
          <a:xfrm>
            <a:off x="3725671" y="5896787"/>
            <a:ext cx="298005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6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111-11-11111-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E0E333-67B8-412B-87A1-31D694E71441}"/>
              </a:ext>
            </a:extLst>
          </p:cNvPr>
          <p:cNvSpPr/>
          <p:nvPr/>
        </p:nvSpPr>
        <p:spPr>
          <a:xfrm>
            <a:off x="1240777" y="1592707"/>
            <a:ext cx="1510665" cy="383540"/>
          </a:xfrm>
          <a:custGeom>
            <a:avLst/>
            <a:gdLst/>
            <a:ahLst/>
            <a:cxnLst/>
            <a:rect l="l" t="t" r="r" b="b"/>
            <a:pathLst>
              <a:path w="1510664" h="383539">
                <a:moveTo>
                  <a:pt x="6350" y="0"/>
                </a:moveTo>
                <a:lnTo>
                  <a:pt x="6350" y="383539"/>
                </a:lnTo>
              </a:path>
              <a:path w="1510664" h="383539">
                <a:moveTo>
                  <a:pt x="1504073" y="0"/>
                </a:moveTo>
                <a:lnTo>
                  <a:pt x="1504073" y="170052"/>
                </a:lnTo>
              </a:path>
              <a:path w="1510664" h="383539">
                <a:moveTo>
                  <a:pt x="0" y="6350"/>
                </a:moveTo>
                <a:lnTo>
                  <a:pt x="1510423" y="6350"/>
                </a:lnTo>
              </a:path>
              <a:path w="1510664" h="383539">
                <a:moveTo>
                  <a:pt x="0" y="377189"/>
                </a:moveTo>
                <a:lnTo>
                  <a:pt x="446036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0B90A4-2FCF-43A5-884D-D78B1D70C044}"/>
              </a:ext>
            </a:extLst>
          </p:cNvPr>
          <p:cNvSpPr txBox="1"/>
          <p:nvPr/>
        </p:nvSpPr>
        <p:spPr>
          <a:xfrm>
            <a:off x="1471930" y="1620469"/>
            <a:ext cx="25400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D957F86-0113-4353-B2DD-768CCD50184B}"/>
              </a:ext>
            </a:extLst>
          </p:cNvPr>
          <p:cNvSpPr txBox="1"/>
          <p:nvPr/>
        </p:nvSpPr>
        <p:spPr>
          <a:xfrm>
            <a:off x="1713229" y="1612938"/>
            <a:ext cx="73850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하기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EB7C140-CCCF-465D-BA44-217058D6B397}"/>
              </a:ext>
            </a:extLst>
          </p:cNvPr>
          <p:cNvGrpSpPr/>
          <p:nvPr/>
        </p:nvGrpSpPr>
        <p:grpSpPr>
          <a:xfrm>
            <a:off x="1680464" y="1756410"/>
            <a:ext cx="5607050" cy="4842510"/>
            <a:chOff x="1680464" y="1756410"/>
            <a:chExt cx="5607050" cy="4842510"/>
          </a:xfrm>
          <a:solidFill>
            <a:schemeClr val="bg1"/>
          </a:solidFill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90F01DDF-46BB-4C83-83BF-7BE54F9605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07B92BC-5FCF-463C-A5DA-E723FD07F89B}"/>
                </a:ext>
              </a:extLst>
            </p:cNvPr>
            <p:cNvSpPr/>
            <p:nvPr/>
          </p:nvSpPr>
          <p:spPr>
            <a:xfrm>
              <a:off x="1686814" y="1762759"/>
              <a:ext cx="5594350" cy="4134485"/>
            </a:xfrm>
            <a:custGeom>
              <a:avLst/>
              <a:gdLst/>
              <a:ahLst/>
              <a:cxnLst/>
              <a:rect l="l" t="t" r="r" b="b"/>
              <a:pathLst>
                <a:path w="5594350" h="4134485">
                  <a:moveTo>
                    <a:pt x="5594337" y="365823"/>
                  </a:moveTo>
                  <a:lnTo>
                    <a:pt x="0" y="365823"/>
                  </a:lnTo>
                  <a:lnTo>
                    <a:pt x="0" y="4134027"/>
                  </a:lnTo>
                  <a:lnTo>
                    <a:pt x="5594337" y="4134027"/>
                  </a:lnTo>
                  <a:lnTo>
                    <a:pt x="5594337" y="365823"/>
                  </a:lnTo>
                  <a:close/>
                </a:path>
                <a:path w="5594350" h="4134485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DED5851-F551-4199-85D9-487769B22509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AE787CC-9348-47C2-A741-A2DE0E24C8E9}"/>
                </a:ext>
              </a:extLst>
            </p:cNvPr>
            <p:cNvSpPr/>
            <p:nvPr/>
          </p:nvSpPr>
          <p:spPr>
            <a:xfrm>
              <a:off x="1680464" y="1756410"/>
              <a:ext cx="5607050" cy="4147185"/>
            </a:xfrm>
            <a:custGeom>
              <a:avLst/>
              <a:gdLst/>
              <a:ahLst/>
              <a:cxnLst/>
              <a:rect l="l" t="t" r="r" b="b"/>
              <a:pathLst>
                <a:path w="5607050" h="4147185">
                  <a:moveTo>
                    <a:pt x="6350" y="0"/>
                  </a:moveTo>
                  <a:lnTo>
                    <a:pt x="6350" y="4146727"/>
                  </a:lnTo>
                </a:path>
                <a:path w="5607050" h="4147185">
                  <a:moveTo>
                    <a:pt x="5600572" y="0"/>
                  </a:moveTo>
                  <a:lnTo>
                    <a:pt x="5600572" y="4146727"/>
                  </a:lnTo>
                </a:path>
                <a:path w="5607050" h="4147185">
                  <a:moveTo>
                    <a:pt x="0" y="6350"/>
                  </a:moveTo>
                  <a:lnTo>
                    <a:pt x="5606922" y="6350"/>
                  </a:lnTo>
                </a:path>
                <a:path w="5607050" h="4147185">
                  <a:moveTo>
                    <a:pt x="0" y="4140377"/>
                  </a:moveTo>
                  <a:lnTo>
                    <a:pt x="5606922" y="4140377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1DA238BF-765F-4897-8720-AFF669C20E08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업소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4C30502-BB5B-4682-99C9-562DBDDC9FBE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회원</a:t>
            </a:r>
            <a:r>
              <a:rPr sz="1800" spc="-21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정보</a:t>
            </a:r>
            <a:endParaRPr sz="180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0D1BFDAF-C454-47AD-A4D1-33C249FA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1716"/>
              </p:ext>
            </p:extLst>
          </p:nvPr>
        </p:nvGraphicFramePr>
        <p:xfrm>
          <a:off x="1729358" y="2646172"/>
          <a:ext cx="54483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71259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글작성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7BEBDD44-A771-47C6-8630-58B38F3ED319}"/>
              </a:ext>
            </a:extLst>
          </p:cNvPr>
          <p:cNvSpPr/>
          <p:nvPr/>
        </p:nvSpPr>
        <p:spPr>
          <a:xfrm>
            <a:off x="1729358" y="5442203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27"/>
                </a:lnTo>
              </a:path>
              <a:path w="5461000" h="383539">
                <a:moveTo>
                  <a:pt x="5454650" y="0"/>
                </a:moveTo>
                <a:lnTo>
                  <a:pt x="5454650" y="383527"/>
                </a:lnTo>
              </a:path>
              <a:path w="5461000" h="383539">
                <a:moveTo>
                  <a:pt x="0" y="6350"/>
                </a:moveTo>
                <a:lnTo>
                  <a:pt x="5461000" y="6350"/>
                </a:lnTo>
              </a:path>
              <a:path w="5461000" h="383539">
                <a:moveTo>
                  <a:pt x="0" y="377177"/>
                </a:moveTo>
                <a:lnTo>
                  <a:pt x="5461000" y="37717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71289C-42B5-4D59-9A84-91E5D0B7BE98}"/>
              </a:ext>
            </a:extLst>
          </p:cNvPr>
          <p:cNvSpPr txBox="1"/>
          <p:nvPr/>
        </p:nvSpPr>
        <p:spPr>
          <a:xfrm>
            <a:off x="4220083" y="5471566"/>
            <a:ext cx="4826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4F23AF95-1B5E-40A6-9851-7349381B53AD}"/>
              </a:ext>
            </a:extLst>
          </p:cNvPr>
          <p:cNvGrpSpPr/>
          <p:nvPr/>
        </p:nvGrpSpPr>
        <p:grpSpPr>
          <a:xfrm>
            <a:off x="1313688" y="1767839"/>
            <a:ext cx="381000" cy="387350"/>
            <a:chOff x="1313688" y="1767839"/>
            <a:chExt cx="381000" cy="38735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0F67DE4-960D-47A6-B76D-EE6B8347AA5A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5E0DA41-8FF2-44F6-AC20-4E36CB7D16ED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FD26371A-DC74-4D40-9387-C55B172784D4}"/>
              </a:ext>
            </a:extLst>
          </p:cNvPr>
          <p:cNvSpPr txBox="1"/>
          <p:nvPr/>
        </p:nvSpPr>
        <p:spPr>
          <a:xfrm>
            <a:off x="1433830" y="1796872"/>
            <a:ext cx="14160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2" name="object 25">
            <a:extLst>
              <a:ext uri="{FF2B5EF4-FFF2-40B4-BE49-F238E27FC236}">
                <a16:creationId xmlns:a16="http://schemas.microsoft.com/office/drawing/2014/main" id="{98FBE396-3DFE-4607-B029-C31DFE51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587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기획의도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내용 개체 틀 9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477180"/>
              </p:ext>
            </p:extLst>
          </p:nvPr>
        </p:nvGraphicFramePr>
        <p:xfrm>
          <a:off x="333773" y="1902048"/>
          <a:ext cx="8424935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88C79FA8-C765-426D-BBF7-A61D7B09F62E}"/>
              </a:ext>
            </a:extLst>
          </p:cNvPr>
          <p:cNvSpPr txBox="1"/>
          <p:nvPr/>
        </p:nvSpPr>
        <p:spPr>
          <a:xfrm>
            <a:off x="11025470" y="6675899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(2021)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070411B-C442-465A-A0C8-6ED082DA9C98}"/>
              </a:ext>
            </a:extLst>
          </p:cNvPr>
          <p:cNvSpPr txBox="1"/>
          <p:nvPr/>
        </p:nvSpPr>
        <p:spPr>
          <a:xfrm>
            <a:off x="7894612" y="1831792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dirty="0">
                <a:latin typeface="Malgun Gothic"/>
                <a:cs typeface="Malgun Gothic"/>
              </a:rPr>
              <a:t>단위 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만원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B9FE6E0-B4F1-4819-AEA4-68046EEC599B}"/>
              </a:ext>
            </a:extLst>
          </p:cNvPr>
          <p:cNvSpPr txBox="1">
            <a:spLocks/>
          </p:cNvSpPr>
          <p:nvPr/>
        </p:nvSpPr>
        <p:spPr>
          <a:xfrm>
            <a:off x="8898662" y="1990969"/>
            <a:ext cx="3258378" cy="28760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반복된 경제 위기가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가계의 소비지출 구조에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부정적 영향을 미쳐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소비생활 관련 </a:t>
            </a:r>
            <a:r>
              <a:rPr lang="ko-KR" altLang="en-US" sz="1800" dirty="0" err="1"/>
              <a:t>지출비목</a:t>
            </a:r>
            <a:r>
              <a:rPr lang="ko-KR" altLang="en-US" sz="1800" dirty="0"/>
              <a:t> 중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가장 </a:t>
            </a:r>
            <a:r>
              <a:rPr lang="ko-KR" altLang="en-US" sz="1800" dirty="0" err="1"/>
              <a:t>기초비목인</a:t>
            </a:r>
            <a:r>
              <a:rPr lang="ko-KR" altLang="en-US" sz="1800" dirty="0"/>
              <a:t> 식비에서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크게 부담을 느끼고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8426" y="1628800"/>
            <a:ext cx="5756546" cy="1537937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 세계적 물가 인상과 식료품 가격 폭등으로    </a:t>
            </a:r>
            <a:r>
              <a:rPr lang="ko-KR" altLang="en-US" sz="1800" dirty="0">
                <a:solidFill>
                  <a:schemeClr val="tx1"/>
                </a:solidFill>
              </a:rPr>
              <a:t>대학 학생식당이 음식값이 잇달아 올리고 있음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학생들의 부담이 커지고 있어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저렴한 메뉴를 찾아서 보여줄 수 있는 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사이트를 개발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FCA2B8E-C5D3-40F8-8FD9-D20ACA8ADA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6" y="1628800"/>
            <a:ext cx="4327656" cy="43301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29BF2F2-80EA-4A95-ADC6-56D72C2CB3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426" y="3691263"/>
            <a:ext cx="6065520" cy="226771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904E270-7163-4DD6-80C2-213AF27735B8}"/>
              </a:ext>
            </a:extLst>
          </p:cNvPr>
          <p:cNvSpPr txBox="1"/>
          <p:nvPr/>
        </p:nvSpPr>
        <p:spPr>
          <a:xfrm>
            <a:off x="11143474" y="6675899"/>
            <a:ext cx="96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동아일보</a:t>
            </a:r>
            <a:endParaRPr sz="1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착한가격업소란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10857656" cy="1015999"/>
          </a:xfrm>
        </p:spPr>
        <p:txBody>
          <a:bodyPr rtlCol="0">
            <a:norm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인건비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재료비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지속적으로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상승하고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상황에서도</a:t>
            </a:r>
            <a:r>
              <a:rPr lang="ko-KR" altLang="en-US" sz="1800" spc="-23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원가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절감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경영효율화</a:t>
            </a:r>
            <a:r>
              <a:rPr lang="ko-KR" altLang="en-US" sz="1800" spc="-21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노력을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통해 </a:t>
            </a:r>
            <a:r>
              <a:rPr lang="ko-KR" altLang="en-US" sz="1800" dirty="0">
                <a:latin typeface="Malgun Gothic"/>
                <a:cs typeface="Malgun Gothic"/>
              </a:rPr>
              <a:t>저렴한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가격으로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서비스를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제공하고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업소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가운데</a:t>
            </a:r>
            <a:r>
              <a:rPr lang="ko-KR" altLang="en-US" sz="1800" spc="-229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행정안전부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기준에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의거 </a:t>
            </a:r>
            <a:r>
              <a:rPr lang="ko-KR" altLang="en-US" sz="1800" spc="-10" dirty="0">
                <a:latin typeface="Malgun Gothic"/>
                <a:cs typeface="Malgun Gothic"/>
              </a:rPr>
              <a:t>지방자치단체장이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cs typeface="Malgun Gothic"/>
              </a:rPr>
              <a:t>지정한</a:t>
            </a:r>
            <a:r>
              <a:rPr lang="ko-KR" altLang="en-US" sz="1800" spc="-19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업소</a:t>
            </a:r>
            <a:endParaRPr lang="ko-KR" altLang="en-US" sz="1800" dirty="0">
              <a:latin typeface="Malgun Gothic"/>
              <a:cs typeface="Malgun Gothic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>
          <a:xfrm>
            <a:off x="1141412" y="3317305"/>
            <a:ext cx="4875530" cy="816429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업소가 받는 혜택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1141412" y="4206305"/>
            <a:ext cx="6969224" cy="2031007"/>
          </a:xfrm>
        </p:spPr>
        <p:txBody>
          <a:bodyPr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20" dirty="0">
                <a:latin typeface="Malgun Gothic"/>
                <a:cs typeface="Malgun Gothic"/>
              </a:rPr>
              <a:t>금리혜택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보증수수료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인하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업소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운영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컨설팅</a:t>
            </a:r>
            <a:r>
              <a:rPr lang="ko-KR" altLang="en-US" spc="-204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및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지방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공공요금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감면</a:t>
            </a:r>
            <a:endParaRPr lang="ko-KR" altLang="en-US" dirty="0">
              <a:latin typeface="Malgun Gothic"/>
              <a:cs typeface="Malgun Gothic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48CA1E03-1DDA-42D7-B57D-8430D27621DC}"/>
              </a:ext>
            </a:extLst>
          </p:cNvPr>
          <p:cNvSpPr txBox="1">
            <a:spLocks/>
          </p:cNvSpPr>
          <p:nvPr/>
        </p:nvSpPr>
        <p:spPr>
          <a:xfrm>
            <a:off x="4438228" y="4221088"/>
            <a:ext cx="6969224" cy="203100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보증한도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배제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10" dirty="0">
                <a:latin typeface="Malgun Gothic"/>
                <a:cs typeface="Malgun Gothic"/>
              </a:rPr>
              <a:t>정책자금</a:t>
            </a:r>
            <a:r>
              <a:rPr lang="ko-KR" altLang="en-US" spc="-200" dirty="0">
                <a:latin typeface="Malgun Gothic"/>
                <a:cs typeface="Malgun Gothic"/>
              </a:rPr>
              <a:t> </a:t>
            </a:r>
            <a:r>
              <a:rPr lang="ko-KR" altLang="en-US" spc="-20" dirty="0">
                <a:latin typeface="Malgun Gothic"/>
                <a:cs typeface="Malgun Gothic"/>
              </a:rPr>
              <a:t>우선대출</a:t>
            </a:r>
            <a:endParaRPr lang="ko-KR" altLang="en-US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4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타겟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연령대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86AB493-A313-4D5B-83B0-4D8525F61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4725068"/>
              </p:ext>
            </p:extLst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직업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8763970F-CC8A-4D9E-9A16-EE77FD0B66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70302289"/>
              </p:ext>
            </p:extLst>
          </p:nvPr>
        </p:nvGraphicFramePr>
        <p:xfrm>
          <a:off x="6094413" y="2420888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8A975FE-F3A7-485F-BC0F-0EF3186D700E}"/>
              </a:ext>
            </a:extLst>
          </p:cNvPr>
          <p:cNvSpPr/>
          <p:nvPr/>
        </p:nvSpPr>
        <p:spPr>
          <a:xfrm>
            <a:off x="5878388" y="6637427"/>
            <a:ext cx="6504645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340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출처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논문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0" dirty="0">
                <a:latin typeface="Calibri"/>
                <a:cs typeface="Calibri"/>
              </a:rPr>
              <a:t> </a:t>
            </a:r>
            <a:r>
              <a:rPr lang="ko-KR" altLang="en-US" sz="1000" dirty="0" err="1">
                <a:latin typeface="Malgun Gothic"/>
                <a:cs typeface="Malgun Gothic"/>
              </a:rPr>
              <a:t>착한가격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외식업소에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대한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소비자의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지각된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가치가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신뢰</a:t>
            </a:r>
            <a:r>
              <a:rPr lang="en-US" altLang="ko-KR" sz="1000" dirty="0">
                <a:latin typeface="Calibri"/>
                <a:cs typeface="Calibri"/>
              </a:rPr>
              <a:t>,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고객만족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및</a:t>
            </a:r>
            <a:r>
              <a:rPr lang="ko-KR" altLang="en-US" sz="1000" spc="-114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행동의도에</a:t>
            </a:r>
            <a:r>
              <a:rPr lang="ko-KR" altLang="en-US" sz="1000" spc="-185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미치는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spc="-20" dirty="0">
                <a:latin typeface="Malgun Gothic"/>
                <a:cs typeface="Malgun Gothic"/>
              </a:rPr>
              <a:t>영향</a:t>
            </a:r>
            <a:r>
              <a:rPr lang="en-US" altLang="ko-KR" sz="1000" spc="-20" dirty="0">
                <a:latin typeface="Calibri"/>
                <a:cs typeface="Calibri"/>
              </a:rPr>
              <a:t>(</a:t>
            </a:r>
            <a:r>
              <a:rPr lang="ko-KR" altLang="en-US" sz="1000" spc="-20" dirty="0">
                <a:latin typeface="Malgun Gothic"/>
                <a:cs typeface="Malgun Gothic"/>
              </a:rPr>
              <a:t>강 </a:t>
            </a:r>
            <a:r>
              <a:rPr lang="ko-KR" altLang="en-US" sz="1000" spc="-25" dirty="0" err="1">
                <a:latin typeface="Malgun Gothic"/>
                <a:cs typeface="Malgun Gothic"/>
              </a:rPr>
              <a:t>릉</a:t>
            </a:r>
            <a:r>
              <a:rPr lang="en-US" altLang="ko-KR" sz="1000" spc="-25" dirty="0">
                <a:latin typeface="Calibri"/>
                <a:cs typeface="Calibri"/>
              </a:rPr>
              <a:t>)</a:t>
            </a:r>
            <a:endParaRPr lang="ko-KR" alt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976"/>
              </p:ext>
            </p:extLst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491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크게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191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48728"/>
              </p:ext>
            </p:extLst>
          </p:nvPr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96231"/>
              </p:ext>
            </p:extLst>
          </p:nvPr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981"/>
              </p:ext>
            </p:extLst>
          </p:nvPr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6C290F-EFED-4694-A13D-BC84A1CD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4591"/>
              </p:ext>
            </p:extLst>
          </p:nvPr>
        </p:nvGraphicFramePr>
        <p:xfrm>
          <a:off x="1053851" y="3329777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80D668-CBCC-4F3F-9461-F50CDC13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99706"/>
              </p:ext>
            </p:extLst>
          </p:nvPr>
        </p:nvGraphicFramePr>
        <p:xfrm>
          <a:off x="1053851" y="4527659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1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1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1D07F0E-7F68-4245-9AFD-C9EC3861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3107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0C7AEE2-182C-4143-84D7-DEA54A73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8732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1" name="object 7">
            <a:extLst>
              <a:ext uri="{FF2B5EF4-FFF2-40B4-BE49-F238E27FC236}">
                <a16:creationId xmlns:a16="http://schemas.microsoft.com/office/drawing/2014/main" id="{831143F2-48BB-43B7-80B1-D5A3134EA1C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C16BCFD-3F43-4EA3-B706-7106C3B291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44F1D570-37A3-4EAC-AFDC-EA2A181940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7">
            <a:extLst>
              <a:ext uri="{FF2B5EF4-FFF2-40B4-BE49-F238E27FC236}">
                <a16:creationId xmlns:a16="http://schemas.microsoft.com/office/drawing/2014/main" id="{42504890-7CAB-4274-9CA8-BC928524D768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F8F9791-A652-4E30-8DF8-7E9E809F3C7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07026D7B-4778-434F-A9F1-C435AF67E45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7">
            <a:extLst>
              <a:ext uri="{FF2B5EF4-FFF2-40B4-BE49-F238E27FC236}">
                <a16:creationId xmlns:a16="http://schemas.microsoft.com/office/drawing/2014/main" id="{C05EF434-F651-4703-979A-6100080CF6BD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13F71D34-0551-42F5-9731-E0ED1CB9A141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1A716185-8E7F-4244-B658-D33E84A6C6C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BE8AE16-C2E9-4389-A017-8F562E66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87607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59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66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/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/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2216B-5FDF-425F-84F6-A5D9A28A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39543"/>
              </p:ext>
            </p:extLst>
          </p:nvPr>
        </p:nvGraphicFramePr>
        <p:xfrm>
          <a:off x="1194524" y="327660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4E5EA4-FEBA-40C2-8E3E-C1FC312A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3584"/>
              </p:ext>
            </p:extLst>
          </p:nvPr>
        </p:nvGraphicFramePr>
        <p:xfrm>
          <a:off x="1194524" y="369107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810DB1-D1F6-4EF5-89C7-3F743AB2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00834"/>
              </p:ext>
            </p:extLst>
          </p:nvPr>
        </p:nvGraphicFramePr>
        <p:xfrm>
          <a:off x="1194524" y="410411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DC6D9B3-FBDB-423E-8561-91C503CE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404"/>
              </p:ext>
            </p:extLst>
          </p:nvPr>
        </p:nvGraphicFramePr>
        <p:xfrm>
          <a:off x="1194524" y="4514646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8BC2E4-FB03-4289-AFCA-C5483C07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93313"/>
              </p:ext>
            </p:extLst>
          </p:nvPr>
        </p:nvGraphicFramePr>
        <p:xfrm>
          <a:off x="1194524" y="4925174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813ED5B-DF3B-4294-B7B6-155DA0B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7994"/>
              </p:ext>
            </p:extLst>
          </p:nvPr>
        </p:nvGraphicFramePr>
        <p:xfrm>
          <a:off x="1194524" y="5335702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9A42D61-AE34-4A8D-91AF-22A3E0B1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0140"/>
              </p:ext>
            </p:extLst>
          </p:nvPr>
        </p:nvGraphicFramePr>
        <p:xfrm>
          <a:off x="1194524" y="574623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34AEC4-0C23-414B-B76C-BE324B5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7587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27" name="object 7">
            <a:extLst>
              <a:ext uri="{FF2B5EF4-FFF2-40B4-BE49-F238E27FC236}">
                <a16:creationId xmlns:a16="http://schemas.microsoft.com/office/drawing/2014/main" id="{90DB2B17-1977-460B-9AEA-BEB3AB673C0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89BB42BE-4C1C-4672-92CE-7BE8FA2B80B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546A0AB-2BE4-493B-8A34-C81E7D1A4264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7">
            <a:extLst>
              <a:ext uri="{FF2B5EF4-FFF2-40B4-BE49-F238E27FC236}">
                <a16:creationId xmlns:a16="http://schemas.microsoft.com/office/drawing/2014/main" id="{AF9866ED-EED5-411A-AB58-FB48405776E3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F4954EB3-07A1-4125-9C09-E85E4ABFD93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15F10E1-8129-4A13-A07D-9FAE8467AE1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>
            <a:extLst>
              <a:ext uri="{FF2B5EF4-FFF2-40B4-BE49-F238E27FC236}">
                <a16:creationId xmlns:a16="http://schemas.microsoft.com/office/drawing/2014/main" id="{2DF27675-9C94-489B-B01F-D05A935123A9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821659F8-90B0-475A-897D-2D9BB3B226D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7D80F898-A9C0-4F5D-9F63-F95FEC685036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634E2F-6E6F-4700-A6D9-3AB76E9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1799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0CD6BD4-012E-4C12-A02A-03172915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채소 프레젠테이션(와이드스크린)</Template>
  <TotalTime>423</TotalTime>
  <Words>1941</Words>
  <Application>Microsoft Office PowerPoint</Application>
  <PresentationFormat>사용자 지정</PresentationFormat>
  <Paragraphs>1186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HY중고딕</vt:lpstr>
      <vt:lpstr>Malgun Gothic</vt:lpstr>
      <vt:lpstr>바탕</vt:lpstr>
      <vt:lpstr>Arial</vt:lpstr>
      <vt:lpstr>Calibri</vt:lpstr>
      <vt:lpstr>Constantia</vt:lpstr>
      <vt:lpstr>Times New Roman</vt:lpstr>
      <vt:lpstr>요리 16 x 9</vt:lpstr>
      <vt:lpstr>Reasonable Price</vt:lpstr>
      <vt:lpstr>UPDATE</vt:lpstr>
      <vt:lpstr>목차</vt:lpstr>
      <vt:lpstr>기획의도</vt:lpstr>
      <vt:lpstr>기획의도</vt:lpstr>
      <vt:lpstr>기획의도</vt:lpstr>
      <vt:lpstr>기획의도- 타겟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업소 계정</vt:lpstr>
      <vt:lpstr>PowerPoint 프레젠테이션</vt:lpstr>
      <vt:lpstr>관리자 계정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34</cp:revision>
  <dcterms:created xsi:type="dcterms:W3CDTF">2022-11-28T06:24:24Z</dcterms:created>
  <dcterms:modified xsi:type="dcterms:W3CDTF">2022-11-30T02:24:30Z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