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8" r:id="rId6"/>
    <p:sldId id="322" r:id="rId7"/>
    <p:sldId id="324" r:id="rId8"/>
    <p:sldId id="305" r:id="rId9"/>
    <p:sldId id="325" r:id="rId10"/>
    <p:sldId id="315" r:id="rId11"/>
    <p:sldId id="316" r:id="rId12"/>
    <p:sldId id="317" r:id="rId13"/>
    <p:sldId id="318" r:id="rId14"/>
    <p:sldId id="314" r:id="rId15"/>
    <p:sldId id="312" r:id="rId16"/>
    <p:sldId id="311" r:id="rId17"/>
    <p:sldId id="310" r:id="rId18"/>
    <p:sldId id="309" r:id="rId19"/>
    <p:sldId id="308" r:id="rId20"/>
    <p:sldId id="307" r:id="rId21"/>
    <p:sldId id="295" r:id="rId22"/>
    <p:sldId id="306" r:id="rId23"/>
    <p:sldId id="303" r:id="rId24"/>
    <p:sldId id="301" r:id="rId25"/>
    <p:sldId id="302" r:id="rId26"/>
    <p:sldId id="299" r:id="rId27"/>
    <p:sldId id="298" r:id="rId28"/>
    <p:sldId id="300" r:id="rId29"/>
    <p:sldId id="280" r:id="rId30"/>
    <p:sldId id="291" r:id="rId31"/>
    <p:sldId id="282" r:id="rId32"/>
    <p:sldId id="278" r:id="rId33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8" autoAdjust="0"/>
    <p:restoredTop sz="94492" autoAdjust="0"/>
  </p:normalViewPr>
  <p:slideViewPr>
    <p:cSldViewPr>
      <p:cViewPr varScale="1">
        <p:scale>
          <a:sx n="108" d="100"/>
          <a:sy n="108" d="100"/>
        </p:scale>
        <p:origin x="912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66430-67AD-4CAA-9CCF-A2B3B983FF27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2022년 12월 7일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9CF7982-0F01-4CF2-85CD-0263AACEBC43}" type="datetime4">
              <a:rPr lang="ko-KR" altLang="en-US" smtClean="0"/>
              <a:pPr/>
              <a:t>2022년 12월 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045B7DE-1198-4F2F-B574-CA8CAE34164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86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987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290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802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18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53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108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711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336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703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20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089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03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12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114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900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989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88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734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36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77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27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18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899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40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CB17197-5838-4111-AA13-AFFE334F394F}" type="datetime4">
              <a:rPr lang="ko-KR" altLang="en-US" smtClean="0"/>
              <a:pPr/>
              <a:t>2022년 12월 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6255F1F-FB78-43F5-AF24-256B1802DF44}" type="datetime4">
              <a:rPr lang="ko-KR" altLang="en-US" smtClean="0"/>
              <a:pPr/>
              <a:t>2022년 12월 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5" name="아래쪽 그래픽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자유형(F)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직사각형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F244482-F9CD-4E3E-A558-A0F3C1598B77}" type="datetime4">
              <a:rPr lang="ko-KR" altLang="en-US" smtClean="0"/>
              <a:pPr/>
              <a:t>2022년 12월 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EFC53C3-1889-4196-93F3-206E2B964BCD}" type="datetime4">
              <a:rPr lang="ko-KR" altLang="en-US" smtClean="0"/>
              <a:pPr/>
              <a:t>2022년 12월 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사각형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9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자유형(F)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CA1AD12-906A-406E-9F00-0AC3056D26F9}" type="datetime4">
              <a:rPr lang="ko-KR" altLang="en-US" smtClean="0"/>
              <a:pPr/>
              <a:t>2022년 12월 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A12B267-0107-4193-AF7A-958F92E07416}" type="datetime4">
              <a:rPr lang="ko-KR" altLang="en-US" smtClean="0"/>
              <a:pPr/>
              <a:t>2022년 12월 7일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B36D1D7-2FEE-4151-9C04-BBCB9CFF8184}" type="datetime4">
              <a:rPr lang="ko-KR" altLang="en-US" smtClean="0"/>
              <a:pPr/>
              <a:t>2022년 12월 7일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FE27EC28-BF66-41A9-8A8A-B0B0214FD863}" type="datetime4">
              <a:rPr lang="ko-KR" altLang="en-US" smtClean="0"/>
              <a:pPr/>
              <a:t>2022년 12월 7일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자유형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F5E5C3A-9757-462A-9AF1-58D5CD3B9E7A}" type="datetime4">
              <a:rPr lang="ko-KR" altLang="en-US" smtClean="0"/>
              <a:pPr/>
              <a:t>2022년 12월 7일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ACC1278-B0E8-4E4D-947A-EA4B8481ACD9}" type="datetime4">
              <a:rPr lang="ko-KR" altLang="en-US" smtClean="0"/>
              <a:pPr/>
              <a:t>2022년 12월 7일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4128327-D16B-488E-A45A-B6936C869378}" type="datetime4">
              <a:rPr lang="ko-KR" altLang="en-US" smtClean="0"/>
              <a:pPr/>
              <a:t>2022년 12월 7일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아래쪽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자유형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직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7" name="사각형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657736C-27EB-44E1-8D70-660B1CACE8A6}" type="datetime4">
              <a:rPr lang="ko-KR" altLang="en-US" smtClean="0"/>
              <a:pPr/>
              <a:t>2022년 12월 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755772" indent="-304747" algn="l" defTabSz="1218987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2067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578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1088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5987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dprice.go.kr/introduce/store01.d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daf@sdfas.as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ko-KR" dirty="0"/>
              <a:t>Reasonable Price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합리적인가격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8441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00A7D85-B1A5-4E69-934A-69108558D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02048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EAD07464-1E4D-4BE3-9F68-0930E1B02D5A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3F5C7E3-6F1D-40CA-B799-3FE2B1ED8280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2E005EA2-9057-44CB-89C1-AA8945E3C7B9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404AE7E8-FAB8-42CA-832B-B09763945624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328E7A96-51BC-4233-80DD-11414DBE0A28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007FF770-8D1E-4829-9668-E55ADEE97CC6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B37522BC-4F42-4972-A220-5FD8C7ABD85C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4DE01B1F-9860-45E2-A04E-5C1A5DC51BF5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58175EB9-6412-4C04-BB5C-EFAE473CD694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4321D173-AD2B-4E40-9504-DA756323018C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094DB5DA-FC91-4E4B-BD7B-F76AFC21A672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76F4A514-6A2F-4B7C-A352-CA0CE0D7C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87939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51625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535305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명함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전단지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0D067DB-0682-409D-AA58-A768C23E6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2070506D-59C2-4C13-BD92-1486CDEC8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91619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CF579FFE-55AF-4A13-920C-1F013EEF5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07717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object 4">
            <a:extLst>
              <a:ext uri="{FF2B5EF4-FFF2-40B4-BE49-F238E27FC236}">
                <a16:creationId xmlns:a16="http://schemas.microsoft.com/office/drawing/2014/main" id="{20A6DA64-91BC-4AAF-B99A-47093006BD63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7E497F34-0BD0-439E-AA94-D834C28A76EB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E71AF52E-56BF-435A-AB28-CFF71B62AB12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7">
            <a:extLst>
              <a:ext uri="{FF2B5EF4-FFF2-40B4-BE49-F238E27FC236}">
                <a16:creationId xmlns:a16="http://schemas.microsoft.com/office/drawing/2014/main" id="{12E23423-6794-4136-B078-62109923CB35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8">
            <a:extLst>
              <a:ext uri="{FF2B5EF4-FFF2-40B4-BE49-F238E27FC236}">
                <a16:creationId xmlns:a16="http://schemas.microsoft.com/office/drawing/2014/main" id="{B9160A5E-DDD6-4C02-89EA-7A89B00ADA6A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15A32C22-581F-4421-B52D-77A573B4476F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507D200E-E1F4-4C13-AE4E-774A31A82A2F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1">
            <a:extLst>
              <a:ext uri="{FF2B5EF4-FFF2-40B4-BE49-F238E27FC236}">
                <a16:creationId xmlns:a16="http://schemas.microsoft.com/office/drawing/2014/main" id="{54EC82EA-C000-49AB-9D3C-701594F03452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2">
            <a:extLst>
              <a:ext uri="{FF2B5EF4-FFF2-40B4-BE49-F238E27FC236}">
                <a16:creationId xmlns:a16="http://schemas.microsoft.com/office/drawing/2014/main" id="{C6F50BF1-EC27-4DDD-AA19-9F1A20C752B5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20" name="object 13">
              <a:extLst>
                <a:ext uri="{FF2B5EF4-FFF2-40B4-BE49-F238E27FC236}">
                  <a16:creationId xmlns:a16="http://schemas.microsoft.com/office/drawing/2014/main" id="{2A3FFC62-5E11-400D-8884-4675501230FE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6796AA1A-6805-4A3A-819F-D4B595693A7F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15">
            <a:extLst>
              <a:ext uri="{FF2B5EF4-FFF2-40B4-BE49-F238E27FC236}">
                <a16:creationId xmlns:a16="http://schemas.microsoft.com/office/drawing/2014/main" id="{5CD5E284-4483-42CC-AAF8-DD57F3498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5652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51625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535305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명함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전단지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99D8CB9-D01A-4A80-899B-65DFF0933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8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7691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2EEDAC30-930E-45A7-B46B-C293DE84C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6353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적기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2165B880-F924-4D80-8F86-FEBE10C164CC}"/>
              </a:ext>
            </a:extLst>
          </p:cNvPr>
          <p:cNvGrpSpPr/>
          <p:nvPr/>
        </p:nvGrpSpPr>
        <p:grpSpPr>
          <a:xfrm>
            <a:off x="1972055" y="3419855"/>
            <a:ext cx="384175" cy="390525"/>
            <a:chOff x="1972055" y="34198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90E3039D-0ECC-4744-8B76-62D8D262FC87}"/>
                </a:ext>
              </a:extLst>
            </p:cNvPr>
            <p:cNvSpPr/>
            <p:nvPr/>
          </p:nvSpPr>
          <p:spPr>
            <a:xfrm>
              <a:off x="1981199" y="34289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182880" y="0"/>
                  </a:moveTo>
                  <a:lnTo>
                    <a:pt x="134276" y="6637"/>
                  </a:lnTo>
                  <a:lnTo>
                    <a:pt x="90593" y="25371"/>
                  </a:lnTo>
                  <a:lnTo>
                    <a:pt x="53578" y="54435"/>
                  </a:lnTo>
                  <a:lnTo>
                    <a:pt x="24976" y="92060"/>
                  </a:lnTo>
                  <a:lnTo>
                    <a:pt x="6535" y="136480"/>
                  </a:lnTo>
                  <a:lnTo>
                    <a:pt x="0" y="185927"/>
                  </a:lnTo>
                  <a:lnTo>
                    <a:pt x="6535" y="235375"/>
                  </a:lnTo>
                  <a:lnTo>
                    <a:pt x="24976" y="279795"/>
                  </a:lnTo>
                  <a:lnTo>
                    <a:pt x="53578" y="317420"/>
                  </a:lnTo>
                  <a:lnTo>
                    <a:pt x="90593" y="346484"/>
                  </a:lnTo>
                  <a:lnTo>
                    <a:pt x="134276" y="365218"/>
                  </a:lnTo>
                  <a:lnTo>
                    <a:pt x="182880" y="371856"/>
                  </a:lnTo>
                  <a:lnTo>
                    <a:pt x="231483" y="365218"/>
                  </a:lnTo>
                  <a:lnTo>
                    <a:pt x="275166" y="346484"/>
                  </a:lnTo>
                  <a:lnTo>
                    <a:pt x="312181" y="317420"/>
                  </a:lnTo>
                  <a:lnTo>
                    <a:pt x="340783" y="279795"/>
                  </a:lnTo>
                  <a:lnTo>
                    <a:pt x="359224" y="235375"/>
                  </a:lnTo>
                  <a:lnTo>
                    <a:pt x="365760" y="185927"/>
                  </a:lnTo>
                  <a:lnTo>
                    <a:pt x="359224" y="136480"/>
                  </a:lnTo>
                  <a:lnTo>
                    <a:pt x="340783" y="92060"/>
                  </a:lnTo>
                  <a:lnTo>
                    <a:pt x="312181" y="54435"/>
                  </a:lnTo>
                  <a:lnTo>
                    <a:pt x="275166" y="25371"/>
                  </a:lnTo>
                  <a:lnTo>
                    <a:pt x="231483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93A58AF6-2C74-44FF-AF61-A27053AF2A83}"/>
                </a:ext>
              </a:extLst>
            </p:cNvPr>
            <p:cNvSpPr/>
            <p:nvPr/>
          </p:nvSpPr>
          <p:spPr>
            <a:xfrm>
              <a:off x="1981199" y="34289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0" y="185927"/>
                  </a:moveTo>
                  <a:lnTo>
                    <a:pt x="6535" y="136480"/>
                  </a:lnTo>
                  <a:lnTo>
                    <a:pt x="24976" y="92060"/>
                  </a:lnTo>
                  <a:lnTo>
                    <a:pt x="53578" y="54435"/>
                  </a:lnTo>
                  <a:lnTo>
                    <a:pt x="90593" y="25371"/>
                  </a:lnTo>
                  <a:lnTo>
                    <a:pt x="134276" y="6637"/>
                  </a:lnTo>
                  <a:lnTo>
                    <a:pt x="182880" y="0"/>
                  </a:lnTo>
                  <a:lnTo>
                    <a:pt x="231483" y="6637"/>
                  </a:lnTo>
                  <a:lnTo>
                    <a:pt x="275166" y="25371"/>
                  </a:lnTo>
                  <a:lnTo>
                    <a:pt x="312181" y="54435"/>
                  </a:lnTo>
                  <a:lnTo>
                    <a:pt x="340783" y="92060"/>
                  </a:lnTo>
                  <a:lnTo>
                    <a:pt x="359224" y="136480"/>
                  </a:lnTo>
                  <a:lnTo>
                    <a:pt x="365760" y="185927"/>
                  </a:lnTo>
                  <a:lnTo>
                    <a:pt x="359224" y="235375"/>
                  </a:lnTo>
                  <a:lnTo>
                    <a:pt x="340783" y="279795"/>
                  </a:lnTo>
                  <a:lnTo>
                    <a:pt x="312181" y="317420"/>
                  </a:lnTo>
                  <a:lnTo>
                    <a:pt x="275166" y="346484"/>
                  </a:lnTo>
                  <a:lnTo>
                    <a:pt x="231483" y="365218"/>
                  </a:lnTo>
                  <a:lnTo>
                    <a:pt x="182880" y="371856"/>
                  </a:lnTo>
                  <a:lnTo>
                    <a:pt x="134276" y="365218"/>
                  </a:lnTo>
                  <a:lnTo>
                    <a:pt x="90593" y="346484"/>
                  </a:lnTo>
                  <a:lnTo>
                    <a:pt x="53578" y="317420"/>
                  </a:lnTo>
                  <a:lnTo>
                    <a:pt x="24976" y="279795"/>
                  </a:lnTo>
                  <a:lnTo>
                    <a:pt x="6535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878437EB-544C-4A9D-B4CB-B019E1DEC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7420"/>
              </p:ext>
            </p:extLst>
          </p:nvPr>
        </p:nvGraphicFramePr>
        <p:xfrm>
          <a:off x="680466" y="1415796"/>
          <a:ext cx="7665719" cy="531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상세주소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672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1722120" algn="r">
                        <a:lnSpc>
                          <a:spcPct val="100000"/>
                        </a:lnSpc>
                        <a:spcBef>
                          <a:spcPts val="1840"/>
                        </a:spcBef>
                        <a:tabLst>
                          <a:tab pos="320040" algn="l"/>
                        </a:tabLst>
                      </a:pPr>
                      <a:r>
                        <a:rPr sz="2700" spc="-75" baseline="1543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700" baseline="1543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변경된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위치을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알</a:t>
                      </a:r>
                      <a:r>
                        <a:rPr sz="1800" spc="-204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있도록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촬영해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R="1767839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건물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간판이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함께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나오도록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촬영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493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" name="object 8">
            <a:extLst>
              <a:ext uri="{FF2B5EF4-FFF2-40B4-BE49-F238E27FC236}">
                <a16:creationId xmlns:a16="http://schemas.microsoft.com/office/drawing/2014/main" id="{2F6D33FD-2AB2-432A-AA70-881B139D1B9B}"/>
              </a:ext>
            </a:extLst>
          </p:cNvPr>
          <p:cNvGrpSpPr/>
          <p:nvPr/>
        </p:nvGrpSpPr>
        <p:grpSpPr>
          <a:xfrm>
            <a:off x="298704" y="4608576"/>
            <a:ext cx="384175" cy="390525"/>
            <a:chOff x="298704" y="4608576"/>
            <a:chExt cx="384175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82184487-A4A1-4AAC-A99F-AF34ACD8A93A}"/>
                </a:ext>
              </a:extLst>
            </p:cNvPr>
            <p:cNvSpPr/>
            <p:nvPr/>
          </p:nvSpPr>
          <p:spPr>
            <a:xfrm>
              <a:off x="307848" y="4617720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5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60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9670B198-53F8-4E59-BAED-97F6FAAE56F8}"/>
                </a:ext>
              </a:extLst>
            </p:cNvPr>
            <p:cNvSpPr/>
            <p:nvPr/>
          </p:nvSpPr>
          <p:spPr>
            <a:xfrm>
              <a:off x="307848" y="4617720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60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5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823EA7BD-0631-47FF-903A-EAD316EB3990}"/>
              </a:ext>
            </a:extLst>
          </p:cNvPr>
          <p:cNvSpPr txBox="1"/>
          <p:nvPr/>
        </p:nvSpPr>
        <p:spPr>
          <a:xfrm>
            <a:off x="420420" y="46400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453D7EF3-BD43-405F-8B53-F1BAD7FC1ED4}"/>
              </a:ext>
            </a:extLst>
          </p:cNvPr>
          <p:cNvGrpSpPr/>
          <p:nvPr/>
        </p:nvGrpSpPr>
        <p:grpSpPr>
          <a:xfrm>
            <a:off x="304800" y="2136648"/>
            <a:ext cx="381000" cy="390525"/>
            <a:chOff x="304800" y="2136648"/>
            <a:chExt cx="381000" cy="390525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E37831AA-9C0C-49EF-9D9C-CCCA3BB5F3DA}"/>
                </a:ext>
              </a:extLst>
            </p:cNvPr>
            <p:cNvSpPr/>
            <p:nvPr/>
          </p:nvSpPr>
          <p:spPr>
            <a:xfrm>
              <a:off x="313944" y="2145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8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6" y="371856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8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8CE43038-CE97-4CE4-A2E3-575325D20ECA}"/>
                </a:ext>
              </a:extLst>
            </p:cNvPr>
            <p:cNvSpPr/>
            <p:nvPr/>
          </p:nvSpPr>
          <p:spPr>
            <a:xfrm>
              <a:off x="313944" y="2145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8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6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8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6" y="371856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5">
            <a:extLst>
              <a:ext uri="{FF2B5EF4-FFF2-40B4-BE49-F238E27FC236}">
                <a16:creationId xmlns:a16="http://schemas.microsoft.com/office/drawing/2014/main" id="{0DB0A979-F109-4B9A-8685-820315C2E8FF}"/>
              </a:ext>
            </a:extLst>
          </p:cNvPr>
          <p:cNvSpPr txBox="1"/>
          <p:nvPr/>
        </p:nvSpPr>
        <p:spPr>
          <a:xfrm>
            <a:off x="424992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16">
            <a:extLst>
              <a:ext uri="{FF2B5EF4-FFF2-40B4-BE49-F238E27FC236}">
                <a16:creationId xmlns:a16="http://schemas.microsoft.com/office/drawing/2014/main" id="{1B23F021-9BD5-42A4-977F-A1EC231E7306}"/>
              </a:ext>
            </a:extLst>
          </p:cNvPr>
          <p:cNvGrpSpPr/>
          <p:nvPr/>
        </p:nvGrpSpPr>
        <p:grpSpPr>
          <a:xfrm>
            <a:off x="307847" y="6358128"/>
            <a:ext cx="381000" cy="390525"/>
            <a:chOff x="307847" y="6358128"/>
            <a:chExt cx="381000" cy="390525"/>
          </a:xfrm>
        </p:grpSpPr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A8453E37-AFD9-4052-B9F5-5E033D47FEE7}"/>
                </a:ext>
              </a:extLst>
            </p:cNvPr>
            <p:cNvSpPr/>
            <p:nvPr/>
          </p:nvSpPr>
          <p:spPr>
            <a:xfrm>
              <a:off x="316991" y="636727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6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3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70"/>
                  </a:lnTo>
                  <a:lnTo>
                    <a:pt x="133142" y="365214"/>
                  </a:lnTo>
                  <a:lnTo>
                    <a:pt x="181356" y="371855"/>
                  </a:lnTo>
                  <a:lnTo>
                    <a:pt x="229569" y="365214"/>
                  </a:lnTo>
                  <a:lnTo>
                    <a:pt x="272891" y="346470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3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F17702A0-1D8E-430E-9C4C-A325DE6B57B1}"/>
                </a:ext>
              </a:extLst>
            </p:cNvPr>
            <p:cNvSpPr/>
            <p:nvPr/>
          </p:nvSpPr>
          <p:spPr>
            <a:xfrm>
              <a:off x="316991" y="636727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6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3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70"/>
                  </a:lnTo>
                  <a:lnTo>
                    <a:pt x="229569" y="365214"/>
                  </a:lnTo>
                  <a:lnTo>
                    <a:pt x="181356" y="371855"/>
                  </a:lnTo>
                  <a:lnTo>
                    <a:pt x="133142" y="365214"/>
                  </a:lnTo>
                  <a:lnTo>
                    <a:pt x="89820" y="346470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3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9">
            <a:extLst>
              <a:ext uri="{FF2B5EF4-FFF2-40B4-BE49-F238E27FC236}">
                <a16:creationId xmlns:a16="http://schemas.microsoft.com/office/drawing/2014/main" id="{E55346DC-94F4-48AD-8726-BA943C0FD118}"/>
              </a:ext>
            </a:extLst>
          </p:cNvPr>
          <p:cNvSpPr txBox="1"/>
          <p:nvPr/>
        </p:nvSpPr>
        <p:spPr>
          <a:xfrm>
            <a:off x="428040" y="639206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888496C-AD81-4FFD-AA7B-ECE5AE694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03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106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8D1CD87-B190-4FB6-BE9D-75D7959A9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8852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계정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3755B898-2B7F-4F91-801B-B9D9B161677A}"/>
              </a:ext>
            </a:extLst>
          </p:cNvPr>
          <p:cNvSpPr txBox="1"/>
          <p:nvPr/>
        </p:nvSpPr>
        <p:spPr>
          <a:xfrm>
            <a:off x="650832" y="1436660"/>
            <a:ext cx="7671434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70"/>
              </a:spcBef>
            </a:pPr>
            <a:r>
              <a:rPr sz="1800" spc="-25" dirty="0">
                <a:latin typeface="Malgun Gothic"/>
                <a:cs typeface="Malgun Gothic"/>
              </a:rPr>
              <a:t>로그인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1849760-4906-4724-851C-3C4EAE5F0C65}"/>
              </a:ext>
            </a:extLst>
          </p:cNvPr>
          <p:cNvSpPr txBox="1"/>
          <p:nvPr/>
        </p:nvSpPr>
        <p:spPr>
          <a:xfrm>
            <a:off x="2236977" y="3243579"/>
            <a:ext cx="3119120" cy="30905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50"/>
              </a:spcBef>
            </a:pPr>
            <a:r>
              <a:rPr sz="1800" spc="-25" dirty="0">
                <a:latin typeface="Calibri"/>
                <a:cs typeface="Calibri"/>
              </a:rPr>
              <a:t>ID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8017B3A-529E-476A-92DE-4B62C54A3AA7}"/>
              </a:ext>
            </a:extLst>
          </p:cNvPr>
          <p:cNvSpPr txBox="1"/>
          <p:nvPr/>
        </p:nvSpPr>
        <p:spPr>
          <a:xfrm>
            <a:off x="2236977" y="3742690"/>
            <a:ext cx="3119120" cy="30969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800" spc="-25" dirty="0">
                <a:latin typeface="Calibri"/>
                <a:cs typeface="Calibri"/>
              </a:rPr>
              <a:t>PW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1F3FD76A-BEB3-4942-B3DE-0E615EC98311}"/>
              </a:ext>
            </a:extLst>
          </p:cNvPr>
          <p:cNvSpPr txBox="1"/>
          <p:nvPr/>
        </p:nvSpPr>
        <p:spPr>
          <a:xfrm>
            <a:off x="5496686" y="3232785"/>
            <a:ext cx="1339850" cy="8797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</a:pPr>
            <a:r>
              <a:rPr sz="1800" spc="-25" dirty="0" err="1">
                <a:latin typeface="Malgun Gothic"/>
                <a:cs typeface="Malgun Gothic"/>
              </a:rPr>
              <a:t>로그인</a:t>
            </a:r>
            <a:endParaRPr lang="en-US" altLang="ko-KR" sz="1800" spc="-25" dirty="0">
              <a:latin typeface="Malgun Gothic"/>
              <a:cs typeface="Malgun Gothic"/>
            </a:endParaRPr>
          </a:p>
          <a:p>
            <a:pPr marL="327660">
              <a:lnSpc>
                <a:spcPct val="100000"/>
              </a:lnSpc>
            </a:pP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BC828553-6DE4-4577-B17A-ED1455412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48432"/>
              </p:ext>
            </p:extLst>
          </p:nvPr>
        </p:nvGraphicFramePr>
        <p:xfrm>
          <a:off x="2213736" y="4483861"/>
          <a:ext cx="4617083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PW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object 10">
            <a:extLst>
              <a:ext uri="{FF2B5EF4-FFF2-40B4-BE49-F238E27FC236}">
                <a16:creationId xmlns:a16="http://schemas.microsoft.com/office/drawing/2014/main" id="{92F0BF3A-F92B-44F7-B69D-F2373CDFAB8F}"/>
              </a:ext>
            </a:extLst>
          </p:cNvPr>
          <p:cNvGrpSpPr/>
          <p:nvPr/>
        </p:nvGrpSpPr>
        <p:grpSpPr>
          <a:xfrm>
            <a:off x="1767776" y="3203384"/>
            <a:ext cx="460375" cy="451484"/>
            <a:chOff x="1767776" y="3203384"/>
            <a:chExt cx="460375" cy="451484"/>
          </a:xfrm>
        </p:grpSpPr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50C1369D-9F90-4877-BA47-3B85BE5BFE69}"/>
                </a:ext>
              </a:extLst>
            </p:cNvPr>
            <p:cNvSpPr/>
            <p:nvPr/>
          </p:nvSpPr>
          <p:spPr>
            <a:xfrm>
              <a:off x="1776984" y="321259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80" y="0"/>
                  </a:moveTo>
                  <a:lnTo>
                    <a:pt x="170310" y="5716"/>
                  </a:lnTo>
                  <a:lnTo>
                    <a:pt x="123797" y="21998"/>
                  </a:lnTo>
                  <a:lnTo>
                    <a:pt x="82766" y="47546"/>
                  </a:lnTo>
                  <a:lnTo>
                    <a:pt x="48545" y="81060"/>
                  </a:lnTo>
                  <a:lnTo>
                    <a:pt x="22460" y="121242"/>
                  </a:lnTo>
                  <a:lnTo>
                    <a:pt x="5836" y="166791"/>
                  </a:lnTo>
                  <a:lnTo>
                    <a:pt x="0" y="216408"/>
                  </a:lnTo>
                  <a:lnTo>
                    <a:pt x="5836" y="266024"/>
                  </a:lnTo>
                  <a:lnTo>
                    <a:pt x="22460" y="311573"/>
                  </a:lnTo>
                  <a:lnTo>
                    <a:pt x="48545" y="351755"/>
                  </a:lnTo>
                  <a:lnTo>
                    <a:pt x="82766" y="385269"/>
                  </a:lnTo>
                  <a:lnTo>
                    <a:pt x="123797" y="410817"/>
                  </a:lnTo>
                  <a:lnTo>
                    <a:pt x="170310" y="427099"/>
                  </a:lnTo>
                  <a:lnTo>
                    <a:pt x="220980" y="432816"/>
                  </a:lnTo>
                  <a:lnTo>
                    <a:pt x="271649" y="427099"/>
                  </a:lnTo>
                  <a:lnTo>
                    <a:pt x="318162" y="410817"/>
                  </a:lnTo>
                  <a:lnTo>
                    <a:pt x="359193" y="385269"/>
                  </a:lnTo>
                  <a:lnTo>
                    <a:pt x="393414" y="351755"/>
                  </a:lnTo>
                  <a:lnTo>
                    <a:pt x="419499" y="311573"/>
                  </a:lnTo>
                  <a:lnTo>
                    <a:pt x="436123" y="266024"/>
                  </a:lnTo>
                  <a:lnTo>
                    <a:pt x="441960" y="216408"/>
                  </a:lnTo>
                  <a:lnTo>
                    <a:pt x="436123" y="166791"/>
                  </a:lnTo>
                  <a:lnTo>
                    <a:pt x="419499" y="121242"/>
                  </a:lnTo>
                  <a:lnTo>
                    <a:pt x="393414" y="81060"/>
                  </a:lnTo>
                  <a:lnTo>
                    <a:pt x="359193" y="47546"/>
                  </a:lnTo>
                  <a:lnTo>
                    <a:pt x="318162" y="21998"/>
                  </a:lnTo>
                  <a:lnTo>
                    <a:pt x="271649" y="5716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5E33E958-594E-45F7-82AE-FCBFB4286203}"/>
                </a:ext>
              </a:extLst>
            </p:cNvPr>
            <p:cNvSpPr/>
            <p:nvPr/>
          </p:nvSpPr>
          <p:spPr>
            <a:xfrm>
              <a:off x="1776984" y="321259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8"/>
                  </a:moveTo>
                  <a:lnTo>
                    <a:pt x="5836" y="166791"/>
                  </a:lnTo>
                  <a:lnTo>
                    <a:pt x="22460" y="121242"/>
                  </a:lnTo>
                  <a:lnTo>
                    <a:pt x="48545" y="81060"/>
                  </a:lnTo>
                  <a:lnTo>
                    <a:pt x="82766" y="47546"/>
                  </a:lnTo>
                  <a:lnTo>
                    <a:pt x="123797" y="21998"/>
                  </a:lnTo>
                  <a:lnTo>
                    <a:pt x="170310" y="5716"/>
                  </a:lnTo>
                  <a:lnTo>
                    <a:pt x="220980" y="0"/>
                  </a:lnTo>
                  <a:lnTo>
                    <a:pt x="271649" y="5716"/>
                  </a:lnTo>
                  <a:lnTo>
                    <a:pt x="318162" y="21998"/>
                  </a:lnTo>
                  <a:lnTo>
                    <a:pt x="359193" y="47546"/>
                  </a:lnTo>
                  <a:lnTo>
                    <a:pt x="393414" y="81060"/>
                  </a:lnTo>
                  <a:lnTo>
                    <a:pt x="419499" y="121242"/>
                  </a:lnTo>
                  <a:lnTo>
                    <a:pt x="436123" y="166791"/>
                  </a:lnTo>
                  <a:lnTo>
                    <a:pt x="441960" y="216408"/>
                  </a:lnTo>
                  <a:lnTo>
                    <a:pt x="436123" y="266024"/>
                  </a:lnTo>
                  <a:lnTo>
                    <a:pt x="419499" y="311573"/>
                  </a:lnTo>
                  <a:lnTo>
                    <a:pt x="393414" y="351755"/>
                  </a:lnTo>
                  <a:lnTo>
                    <a:pt x="359193" y="385269"/>
                  </a:lnTo>
                  <a:lnTo>
                    <a:pt x="318162" y="410817"/>
                  </a:lnTo>
                  <a:lnTo>
                    <a:pt x="271649" y="427099"/>
                  </a:lnTo>
                  <a:lnTo>
                    <a:pt x="220980" y="432816"/>
                  </a:lnTo>
                  <a:lnTo>
                    <a:pt x="170310" y="427099"/>
                  </a:lnTo>
                  <a:lnTo>
                    <a:pt x="123797" y="410817"/>
                  </a:lnTo>
                  <a:lnTo>
                    <a:pt x="82766" y="385269"/>
                  </a:lnTo>
                  <a:lnTo>
                    <a:pt x="48545" y="351755"/>
                  </a:lnTo>
                  <a:lnTo>
                    <a:pt x="22460" y="311573"/>
                  </a:lnTo>
                  <a:lnTo>
                    <a:pt x="5836" y="266024"/>
                  </a:lnTo>
                  <a:lnTo>
                    <a:pt x="0" y="21640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3">
            <a:extLst>
              <a:ext uri="{FF2B5EF4-FFF2-40B4-BE49-F238E27FC236}">
                <a16:creationId xmlns:a16="http://schemas.microsoft.com/office/drawing/2014/main" id="{9C746397-4CA0-400C-A631-5BC05D5638C6}"/>
              </a:ext>
            </a:extLst>
          </p:cNvPr>
          <p:cNvSpPr txBox="1"/>
          <p:nvPr/>
        </p:nvSpPr>
        <p:spPr>
          <a:xfrm>
            <a:off x="1928876" y="326511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4">
            <a:extLst>
              <a:ext uri="{FF2B5EF4-FFF2-40B4-BE49-F238E27FC236}">
                <a16:creationId xmlns:a16="http://schemas.microsoft.com/office/drawing/2014/main" id="{8B71756A-AA6C-4CB9-9136-B083D263DD09}"/>
              </a:ext>
            </a:extLst>
          </p:cNvPr>
          <p:cNvGrpSpPr/>
          <p:nvPr/>
        </p:nvGrpSpPr>
        <p:grpSpPr>
          <a:xfrm>
            <a:off x="1716023" y="4419600"/>
            <a:ext cx="460375" cy="451484"/>
            <a:chOff x="1716023" y="4419600"/>
            <a:chExt cx="460375" cy="451484"/>
          </a:xfrm>
        </p:grpSpPr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C344140D-577F-4D39-BF70-6EDA9F625E87}"/>
                </a:ext>
              </a:extLst>
            </p:cNvPr>
            <p:cNvSpPr/>
            <p:nvPr/>
          </p:nvSpPr>
          <p:spPr>
            <a:xfrm>
              <a:off x="1725167" y="4428744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80" y="0"/>
                  </a:moveTo>
                  <a:lnTo>
                    <a:pt x="170310" y="5716"/>
                  </a:lnTo>
                  <a:lnTo>
                    <a:pt x="123797" y="21998"/>
                  </a:lnTo>
                  <a:lnTo>
                    <a:pt x="82766" y="47546"/>
                  </a:lnTo>
                  <a:lnTo>
                    <a:pt x="48545" y="81060"/>
                  </a:lnTo>
                  <a:lnTo>
                    <a:pt x="22460" y="121242"/>
                  </a:lnTo>
                  <a:lnTo>
                    <a:pt x="5836" y="166791"/>
                  </a:lnTo>
                  <a:lnTo>
                    <a:pt x="0" y="216407"/>
                  </a:lnTo>
                  <a:lnTo>
                    <a:pt x="5836" y="266024"/>
                  </a:lnTo>
                  <a:lnTo>
                    <a:pt x="22460" y="311573"/>
                  </a:lnTo>
                  <a:lnTo>
                    <a:pt x="48545" y="351755"/>
                  </a:lnTo>
                  <a:lnTo>
                    <a:pt x="82766" y="385269"/>
                  </a:lnTo>
                  <a:lnTo>
                    <a:pt x="123797" y="410817"/>
                  </a:lnTo>
                  <a:lnTo>
                    <a:pt x="170310" y="427099"/>
                  </a:lnTo>
                  <a:lnTo>
                    <a:pt x="220980" y="432815"/>
                  </a:lnTo>
                  <a:lnTo>
                    <a:pt x="271649" y="427099"/>
                  </a:lnTo>
                  <a:lnTo>
                    <a:pt x="318162" y="410817"/>
                  </a:lnTo>
                  <a:lnTo>
                    <a:pt x="359193" y="385269"/>
                  </a:lnTo>
                  <a:lnTo>
                    <a:pt x="393414" y="351755"/>
                  </a:lnTo>
                  <a:lnTo>
                    <a:pt x="419499" y="311573"/>
                  </a:lnTo>
                  <a:lnTo>
                    <a:pt x="436123" y="266024"/>
                  </a:lnTo>
                  <a:lnTo>
                    <a:pt x="441959" y="216407"/>
                  </a:lnTo>
                  <a:lnTo>
                    <a:pt x="436123" y="166791"/>
                  </a:lnTo>
                  <a:lnTo>
                    <a:pt x="419499" y="121242"/>
                  </a:lnTo>
                  <a:lnTo>
                    <a:pt x="393414" y="81060"/>
                  </a:lnTo>
                  <a:lnTo>
                    <a:pt x="359193" y="47546"/>
                  </a:lnTo>
                  <a:lnTo>
                    <a:pt x="318162" y="21998"/>
                  </a:lnTo>
                  <a:lnTo>
                    <a:pt x="271649" y="5716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2ECEAFD1-5A83-4FB6-AF13-0BE247EDD0FD}"/>
                </a:ext>
              </a:extLst>
            </p:cNvPr>
            <p:cNvSpPr/>
            <p:nvPr/>
          </p:nvSpPr>
          <p:spPr>
            <a:xfrm>
              <a:off x="1725167" y="4428744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7"/>
                  </a:moveTo>
                  <a:lnTo>
                    <a:pt x="5836" y="166791"/>
                  </a:lnTo>
                  <a:lnTo>
                    <a:pt x="22460" y="121242"/>
                  </a:lnTo>
                  <a:lnTo>
                    <a:pt x="48545" y="81060"/>
                  </a:lnTo>
                  <a:lnTo>
                    <a:pt x="82766" y="47546"/>
                  </a:lnTo>
                  <a:lnTo>
                    <a:pt x="123797" y="21998"/>
                  </a:lnTo>
                  <a:lnTo>
                    <a:pt x="170310" y="5716"/>
                  </a:lnTo>
                  <a:lnTo>
                    <a:pt x="220980" y="0"/>
                  </a:lnTo>
                  <a:lnTo>
                    <a:pt x="271649" y="5716"/>
                  </a:lnTo>
                  <a:lnTo>
                    <a:pt x="318162" y="21998"/>
                  </a:lnTo>
                  <a:lnTo>
                    <a:pt x="359193" y="47546"/>
                  </a:lnTo>
                  <a:lnTo>
                    <a:pt x="393414" y="81060"/>
                  </a:lnTo>
                  <a:lnTo>
                    <a:pt x="419499" y="121242"/>
                  </a:lnTo>
                  <a:lnTo>
                    <a:pt x="436123" y="166791"/>
                  </a:lnTo>
                  <a:lnTo>
                    <a:pt x="441959" y="216407"/>
                  </a:lnTo>
                  <a:lnTo>
                    <a:pt x="436123" y="266024"/>
                  </a:lnTo>
                  <a:lnTo>
                    <a:pt x="419499" y="311573"/>
                  </a:lnTo>
                  <a:lnTo>
                    <a:pt x="393414" y="351755"/>
                  </a:lnTo>
                  <a:lnTo>
                    <a:pt x="359193" y="385269"/>
                  </a:lnTo>
                  <a:lnTo>
                    <a:pt x="318162" y="410817"/>
                  </a:lnTo>
                  <a:lnTo>
                    <a:pt x="271649" y="427099"/>
                  </a:lnTo>
                  <a:lnTo>
                    <a:pt x="220980" y="432815"/>
                  </a:lnTo>
                  <a:lnTo>
                    <a:pt x="170310" y="427099"/>
                  </a:lnTo>
                  <a:lnTo>
                    <a:pt x="123797" y="410817"/>
                  </a:lnTo>
                  <a:lnTo>
                    <a:pt x="82766" y="385269"/>
                  </a:lnTo>
                  <a:lnTo>
                    <a:pt x="48545" y="351755"/>
                  </a:lnTo>
                  <a:lnTo>
                    <a:pt x="22460" y="311573"/>
                  </a:lnTo>
                  <a:lnTo>
                    <a:pt x="5836" y="266024"/>
                  </a:lnTo>
                  <a:lnTo>
                    <a:pt x="0" y="21640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7">
            <a:extLst>
              <a:ext uri="{FF2B5EF4-FFF2-40B4-BE49-F238E27FC236}">
                <a16:creationId xmlns:a16="http://schemas.microsoft.com/office/drawing/2014/main" id="{C205BC2C-FA1F-4825-974C-F6DE46091A98}"/>
              </a:ext>
            </a:extLst>
          </p:cNvPr>
          <p:cNvSpPr txBox="1"/>
          <p:nvPr/>
        </p:nvSpPr>
        <p:spPr>
          <a:xfrm>
            <a:off x="1875282" y="448190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BD14F2-0E36-4F16-B2DF-2F26E94A2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8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5086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계정 찾기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ID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3D0EBB6-E2C4-4F50-A55B-5CEBE9B79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72277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입력정보에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맞는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출력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7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413DC108-0166-4B39-8C5B-AF7244F7133D}"/>
              </a:ext>
            </a:extLst>
          </p:cNvPr>
          <p:cNvSpPr txBox="1"/>
          <p:nvPr/>
        </p:nvSpPr>
        <p:spPr>
          <a:xfrm>
            <a:off x="657788" y="1436660"/>
            <a:ext cx="7671434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Calibri"/>
                <a:cs typeface="Calibri"/>
              </a:rPr>
              <a:t>ID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찾기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FA3AB0B-DD58-40D9-BE43-B67F21F90A80}"/>
              </a:ext>
            </a:extLst>
          </p:cNvPr>
          <p:cNvSpPr txBox="1"/>
          <p:nvPr/>
        </p:nvSpPr>
        <p:spPr>
          <a:xfrm>
            <a:off x="2977260" y="3518280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-20" dirty="0">
                <a:latin typeface="Malgun Gothic"/>
                <a:cs typeface="Malgun Gothic"/>
              </a:rPr>
              <a:t>전화번호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40731BE-8D70-440E-91A5-7968CD9D0ABE}"/>
              </a:ext>
            </a:extLst>
          </p:cNvPr>
          <p:cNvSpPr txBox="1"/>
          <p:nvPr/>
        </p:nvSpPr>
        <p:spPr>
          <a:xfrm>
            <a:off x="2977260" y="4017390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-25" dirty="0">
                <a:latin typeface="Malgun Gothic"/>
                <a:cs typeface="Malgun Gothic"/>
              </a:rPr>
              <a:t>이름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B66C7E3-2D50-4F67-8CF5-1E852DB7518B}"/>
              </a:ext>
            </a:extLst>
          </p:cNvPr>
          <p:cNvSpPr txBox="1"/>
          <p:nvPr/>
        </p:nvSpPr>
        <p:spPr>
          <a:xfrm>
            <a:off x="3866896" y="4514722"/>
            <a:ext cx="1339850" cy="88036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800" spc="-25" dirty="0" err="1">
                <a:latin typeface="Malgun Gothic"/>
                <a:cs typeface="Malgun Gothic"/>
              </a:rPr>
              <a:t>찾기</a:t>
            </a:r>
            <a:endParaRPr lang="en-US" altLang="ko-KR" sz="1800" spc="-25" dirty="0">
              <a:latin typeface="Malgun Gothic"/>
              <a:cs typeface="Malgun Gothic"/>
            </a:endParaRPr>
          </a:p>
          <a:p>
            <a:pPr marL="440055">
              <a:lnSpc>
                <a:spcPct val="100000"/>
              </a:lnSpc>
            </a:pP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5E7E536D-C466-4E6E-ABC5-C1705B55DEA2}"/>
              </a:ext>
            </a:extLst>
          </p:cNvPr>
          <p:cNvGrpSpPr/>
          <p:nvPr/>
        </p:nvGrpSpPr>
        <p:grpSpPr>
          <a:xfrm>
            <a:off x="2526792" y="3477767"/>
            <a:ext cx="460375" cy="451484"/>
            <a:chOff x="2526792" y="3477767"/>
            <a:chExt cx="460375" cy="451484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9F5F2870-F4F9-4B29-BE86-EF3DE8ACF9AB}"/>
                </a:ext>
              </a:extLst>
            </p:cNvPr>
            <p:cNvSpPr/>
            <p:nvPr/>
          </p:nvSpPr>
          <p:spPr>
            <a:xfrm>
              <a:off x="2535936" y="3486911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80" y="0"/>
                  </a:moveTo>
                  <a:lnTo>
                    <a:pt x="170310" y="5716"/>
                  </a:lnTo>
                  <a:lnTo>
                    <a:pt x="123797" y="21998"/>
                  </a:lnTo>
                  <a:lnTo>
                    <a:pt x="82766" y="47546"/>
                  </a:lnTo>
                  <a:lnTo>
                    <a:pt x="48545" y="81060"/>
                  </a:lnTo>
                  <a:lnTo>
                    <a:pt x="22460" y="121242"/>
                  </a:lnTo>
                  <a:lnTo>
                    <a:pt x="5836" y="166791"/>
                  </a:lnTo>
                  <a:lnTo>
                    <a:pt x="0" y="216407"/>
                  </a:lnTo>
                  <a:lnTo>
                    <a:pt x="5836" y="266024"/>
                  </a:lnTo>
                  <a:lnTo>
                    <a:pt x="22460" y="311573"/>
                  </a:lnTo>
                  <a:lnTo>
                    <a:pt x="48545" y="351755"/>
                  </a:lnTo>
                  <a:lnTo>
                    <a:pt x="82766" y="385269"/>
                  </a:lnTo>
                  <a:lnTo>
                    <a:pt x="123797" y="410817"/>
                  </a:lnTo>
                  <a:lnTo>
                    <a:pt x="170310" y="427099"/>
                  </a:lnTo>
                  <a:lnTo>
                    <a:pt x="220980" y="432815"/>
                  </a:lnTo>
                  <a:lnTo>
                    <a:pt x="271649" y="427099"/>
                  </a:lnTo>
                  <a:lnTo>
                    <a:pt x="318162" y="410817"/>
                  </a:lnTo>
                  <a:lnTo>
                    <a:pt x="359193" y="385269"/>
                  </a:lnTo>
                  <a:lnTo>
                    <a:pt x="393414" y="351755"/>
                  </a:lnTo>
                  <a:lnTo>
                    <a:pt x="419499" y="311573"/>
                  </a:lnTo>
                  <a:lnTo>
                    <a:pt x="436123" y="266024"/>
                  </a:lnTo>
                  <a:lnTo>
                    <a:pt x="441959" y="216407"/>
                  </a:lnTo>
                  <a:lnTo>
                    <a:pt x="436123" y="166791"/>
                  </a:lnTo>
                  <a:lnTo>
                    <a:pt x="419499" y="121242"/>
                  </a:lnTo>
                  <a:lnTo>
                    <a:pt x="393414" y="81060"/>
                  </a:lnTo>
                  <a:lnTo>
                    <a:pt x="359193" y="47546"/>
                  </a:lnTo>
                  <a:lnTo>
                    <a:pt x="318162" y="21998"/>
                  </a:lnTo>
                  <a:lnTo>
                    <a:pt x="271649" y="5716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4669BE0B-2255-4BA8-86F7-717F9532F1C3}"/>
                </a:ext>
              </a:extLst>
            </p:cNvPr>
            <p:cNvSpPr/>
            <p:nvPr/>
          </p:nvSpPr>
          <p:spPr>
            <a:xfrm>
              <a:off x="2535936" y="3486911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7"/>
                  </a:moveTo>
                  <a:lnTo>
                    <a:pt x="5836" y="166791"/>
                  </a:lnTo>
                  <a:lnTo>
                    <a:pt x="22460" y="121242"/>
                  </a:lnTo>
                  <a:lnTo>
                    <a:pt x="48545" y="81060"/>
                  </a:lnTo>
                  <a:lnTo>
                    <a:pt x="82766" y="47546"/>
                  </a:lnTo>
                  <a:lnTo>
                    <a:pt x="123797" y="21998"/>
                  </a:lnTo>
                  <a:lnTo>
                    <a:pt x="170310" y="5716"/>
                  </a:lnTo>
                  <a:lnTo>
                    <a:pt x="220980" y="0"/>
                  </a:lnTo>
                  <a:lnTo>
                    <a:pt x="271649" y="5716"/>
                  </a:lnTo>
                  <a:lnTo>
                    <a:pt x="318162" y="21998"/>
                  </a:lnTo>
                  <a:lnTo>
                    <a:pt x="359193" y="47546"/>
                  </a:lnTo>
                  <a:lnTo>
                    <a:pt x="393414" y="81060"/>
                  </a:lnTo>
                  <a:lnTo>
                    <a:pt x="419499" y="121242"/>
                  </a:lnTo>
                  <a:lnTo>
                    <a:pt x="436123" y="166791"/>
                  </a:lnTo>
                  <a:lnTo>
                    <a:pt x="441959" y="216407"/>
                  </a:lnTo>
                  <a:lnTo>
                    <a:pt x="436123" y="266024"/>
                  </a:lnTo>
                  <a:lnTo>
                    <a:pt x="419499" y="311573"/>
                  </a:lnTo>
                  <a:lnTo>
                    <a:pt x="393414" y="351755"/>
                  </a:lnTo>
                  <a:lnTo>
                    <a:pt x="359193" y="385269"/>
                  </a:lnTo>
                  <a:lnTo>
                    <a:pt x="318162" y="410817"/>
                  </a:lnTo>
                  <a:lnTo>
                    <a:pt x="271649" y="427099"/>
                  </a:lnTo>
                  <a:lnTo>
                    <a:pt x="220980" y="432815"/>
                  </a:lnTo>
                  <a:lnTo>
                    <a:pt x="170310" y="427099"/>
                  </a:lnTo>
                  <a:lnTo>
                    <a:pt x="123797" y="410817"/>
                  </a:lnTo>
                  <a:lnTo>
                    <a:pt x="82766" y="385269"/>
                  </a:lnTo>
                  <a:lnTo>
                    <a:pt x="48545" y="351755"/>
                  </a:lnTo>
                  <a:lnTo>
                    <a:pt x="22460" y="311573"/>
                  </a:lnTo>
                  <a:lnTo>
                    <a:pt x="5836" y="266024"/>
                  </a:lnTo>
                  <a:lnTo>
                    <a:pt x="0" y="216407"/>
                  </a:lnTo>
                  <a:close/>
                </a:path>
              </a:pathLst>
            </a:custGeom>
            <a:ln w="18287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01AAC6A6-6524-4633-B153-274AF0F0DE19}"/>
              </a:ext>
            </a:extLst>
          </p:cNvPr>
          <p:cNvSpPr txBox="1"/>
          <p:nvPr/>
        </p:nvSpPr>
        <p:spPr>
          <a:xfrm>
            <a:off x="2686050" y="35403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EF3DCAB-5F90-43FA-9666-B1E872068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1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52158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계정 찾기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PW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F84D1CFD-D3D9-49E0-AE13-795D67203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63838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입력정보에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맞는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PW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sz="1800" spc="-2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찾아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출력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7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70701EB6-9BD9-48E3-959B-68BD1609F88D}"/>
              </a:ext>
            </a:extLst>
          </p:cNvPr>
          <p:cNvSpPr txBox="1"/>
          <p:nvPr/>
        </p:nvSpPr>
        <p:spPr>
          <a:xfrm>
            <a:off x="657788" y="1436660"/>
            <a:ext cx="7671434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PW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찾기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F52A647-CF3A-4A4D-8D8E-9B0B5143F0B0}"/>
              </a:ext>
            </a:extLst>
          </p:cNvPr>
          <p:cNvSpPr txBox="1"/>
          <p:nvPr/>
        </p:nvSpPr>
        <p:spPr>
          <a:xfrm>
            <a:off x="2977260" y="3666235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latin typeface="Malgun Gothic"/>
                <a:cs typeface="Malgun Gothic"/>
              </a:rPr>
              <a:t>전화번호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8179EEF-D129-4599-A82C-C6C13C55DBFA}"/>
              </a:ext>
            </a:extLst>
          </p:cNvPr>
          <p:cNvSpPr txBox="1"/>
          <p:nvPr/>
        </p:nvSpPr>
        <p:spPr>
          <a:xfrm>
            <a:off x="2977260" y="4165346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-25" dirty="0">
                <a:latin typeface="Malgun Gothic"/>
                <a:cs typeface="Malgun Gothic"/>
              </a:rPr>
              <a:t>이름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A496311-5D71-4FEE-A292-976A393703D8}"/>
              </a:ext>
            </a:extLst>
          </p:cNvPr>
          <p:cNvSpPr txBox="1"/>
          <p:nvPr/>
        </p:nvSpPr>
        <p:spPr>
          <a:xfrm>
            <a:off x="3866896" y="4662678"/>
            <a:ext cx="1339850" cy="88036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800" spc="-25" dirty="0" err="1">
                <a:latin typeface="Malgun Gothic"/>
                <a:cs typeface="Malgun Gothic"/>
              </a:rPr>
              <a:t>찾기</a:t>
            </a:r>
            <a:endParaRPr lang="en-US" altLang="ko-KR" sz="1800" spc="-25" dirty="0">
              <a:latin typeface="Malgun Gothic"/>
              <a:cs typeface="Malgun Gothic"/>
            </a:endParaRPr>
          </a:p>
          <a:p>
            <a:pPr marL="440055">
              <a:lnSpc>
                <a:spcPct val="100000"/>
              </a:lnSpc>
            </a:pP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7F753A2A-C7ED-4688-84A7-C0B15842A9D6}"/>
              </a:ext>
            </a:extLst>
          </p:cNvPr>
          <p:cNvGrpSpPr/>
          <p:nvPr/>
        </p:nvGrpSpPr>
        <p:grpSpPr>
          <a:xfrm>
            <a:off x="2395727" y="3160776"/>
            <a:ext cx="457200" cy="448309"/>
            <a:chOff x="2395727" y="3160776"/>
            <a:chExt cx="457200" cy="448309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887C0A88-72DA-4C5B-9D53-F52BEE84E373}"/>
                </a:ext>
              </a:extLst>
            </p:cNvPr>
            <p:cNvSpPr/>
            <p:nvPr/>
          </p:nvSpPr>
          <p:spPr>
            <a:xfrm>
              <a:off x="2404871" y="3169920"/>
              <a:ext cx="439420" cy="429895"/>
            </a:xfrm>
            <a:custGeom>
              <a:avLst/>
              <a:gdLst/>
              <a:ahLst/>
              <a:cxnLst/>
              <a:rect l="l" t="t" r="r" b="b"/>
              <a:pathLst>
                <a:path w="439419" h="429895">
                  <a:moveTo>
                    <a:pt x="219455" y="0"/>
                  </a:moveTo>
                  <a:lnTo>
                    <a:pt x="169150" y="5678"/>
                  </a:lnTo>
                  <a:lnTo>
                    <a:pt x="122964" y="21851"/>
                  </a:lnTo>
                  <a:lnTo>
                    <a:pt x="82216" y="47226"/>
                  </a:lnTo>
                  <a:lnTo>
                    <a:pt x="48225" y="80509"/>
                  </a:lnTo>
                  <a:lnTo>
                    <a:pt x="22313" y="120409"/>
                  </a:lnTo>
                  <a:lnTo>
                    <a:pt x="5798" y="165631"/>
                  </a:lnTo>
                  <a:lnTo>
                    <a:pt x="0" y="214883"/>
                  </a:lnTo>
                  <a:lnTo>
                    <a:pt x="5798" y="264136"/>
                  </a:lnTo>
                  <a:lnTo>
                    <a:pt x="22313" y="309358"/>
                  </a:lnTo>
                  <a:lnTo>
                    <a:pt x="48225" y="349258"/>
                  </a:lnTo>
                  <a:lnTo>
                    <a:pt x="82216" y="382541"/>
                  </a:lnTo>
                  <a:lnTo>
                    <a:pt x="122964" y="407916"/>
                  </a:lnTo>
                  <a:lnTo>
                    <a:pt x="169150" y="424089"/>
                  </a:lnTo>
                  <a:lnTo>
                    <a:pt x="219455" y="429767"/>
                  </a:lnTo>
                  <a:lnTo>
                    <a:pt x="269761" y="424089"/>
                  </a:lnTo>
                  <a:lnTo>
                    <a:pt x="315947" y="407916"/>
                  </a:lnTo>
                  <a:lnTo>
                    <a:pt x="356695" y="382541"/>
                  </a:lnTo>
                  <a:lnTo>
                    <a:pt x="390686" y="349258"/>
                  </a:lnTo>
                  <a:lnTo>
                    <a:pt x="416598" y="309358"/>
                  </a:lnTo>
                  <a:lnTo>
                    <a:pt x="433113" y="264136"/>
                  </a:lnTo>
                  <a:lnTo>
                    <a:pt x="438911" y="214883"/>
                  </a:lnTo>
                  <a:lnTo>
                    <a:pt x="433113" y="165631"/>
                  </a:lnTo>
                  <a:lnTo>
                    <a:pt x="416598" y="120409"/>
                  </a:lnTo>
                  <a:lnTo>
                    <a:pt x="390686" y="80509"/>
                  </a:lnTo>
                  <a:lnTo>
                    <a:pt x="356695" y="47226"/>
                  </a:lnTo>
                  <a:lnTo>
                    <a:pt x="315947" y="21851"/>
                  </a:lnTo>
                  <a:lnTo>
                    <a:pt x="269761" y="5678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42076C29-BBCB-47F4-AB40-00AD08158DD9}"/>
                </a:ext>
              </a:extLst>
            </p:cNvPr>
            <p:cNvSpPr/>
            <p:nvPr/>
          </p:nvSpPr>
          <p:spPr>
            <a:xfrm>
              <a:off x="2404871" y="3169920"/>
              <a:ext cx="439420" cy="429895"/>
            </a:xfrm>
            <a:custGeom>
              <a:avLst/>
              <a:gdLst/>
              <a:ahLst/>
              <a:cxnLst/>
              <a:rect l="l" t="t" r="r" b="b"/>
              <a:pathLst>
                <a:path w="439419" h="429895">
                  <a:moveTo>
                    <a:pt x="0" y="214883"/>
                  </a:moveTo>
                  <a:lnTo>
                    <a:pt x="5798" y="165631"/>
                  </a:lnTo>
                  <a:lnTo>
                    <a:pt x="22313" y="120409"/>
                  </a:lnTo>
                  <a:lnTo>
                    <a:pt x="48225" y="80509"/>
                  </a:lnTo>
                  <a:lnTo>
                    <a:pt x="82216" y="47226"/>
                  </a:lnTo>
                  <a:lnTo>
                    <a:pt x="122964" y="21851"/>
                  </a:lnTo>
                  <a:lnTo>
                    <a:pt x="169150" y="5678"/>
                  </a:lnTo>
                  <a:lnTo>
                    <a:pt x="219455" y="0"/>
                  </a:lnTo>
                  <a:lnTo>
                    <a:pt x="269761" y="5678"/>
                  </a:lnTo>
                  <a:lnTo>
                    <a:pt x="315947" y="21851"/>
                  </a:lnTo>
                  <a:lnTo>
                    <a:pt x="356695" y="47226"/>
                  </a:lnTo>
                  <a:lnTo>
                    <a:pt x="390686" y="80509"/>
                  </a:lnTo>
                  <a:lnTo>
                    <a:pt x="416598" y="120409"/>
                  </a:lnTo>
                  <a:lnTo>
                    <a:pt x="433113" y="165631"/>
                  </a:lnTo>
                  <a:lnTo>
                    <a:pt x="438911" y="214883"/>
                  </a:lnTo>
                  <a:lnTo>
                    <a:pt x="433113" y="264136"/>
                  </a:lnTo>
                  <a:lnTo>
                    <a:pt x="416598" y="309358"/>
                  </a:lnTo>
                  <a:lnTo>
                    <a:pt x="390686" y="349258"/>
                  </a:lnTo>
                  <a:lnTo>
                    <a:pt x="356695" y="382541"/>
                  </a:lnTo>
                  <a:lnTo>
                    <a:pt x="315947" y="407916"/>
                  </a:lnTo>
                  <a:lnTo>
                    <a:pt x="269761" y="424089"/>
                  </a:lnTo>
                  <a:lnTo>
                    <a:pt x="219455" y="429767"/>
                  </a:lnTo>
                  <a:lnTo>
                    <a:pt x="169150" y="424089"/>
                  </a:lnTo>
                  <a:lnTo>
                    <a:pt x="122964" y="407916"/>
                  </a:lnTo>
                  <a:lnTo>
                    <a:pt x="82216" y="382541"/>
                  </a:lnTo>
                  <a:lnTo>
                    <a:pt x="48225" y="349258"/>
                  </a:lnTo>
                  <a:lnTo>
                    <a:pt x="22313" y="309358"/>
                  </a:lnTo>
                  <a:lnTo>
                    <a:pt x="5798" y="264136"/>
                  </a:lnTo>
                  <a:lnTo>
                    <a:pt x="0" y="21488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2B8FDBCE-C7EA-45CC-97EC-BF811402ACD4}"/>
              </a:ext>
            </a:extLst>
          </p:cNvPr>
          <p:cNvSpPr txBox="1"/>
          <p:nvPr/>
        </p:nvSpPr>
        <p:spPr>
          <a:xfrm>
            <a:off x="2553970" y="32218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5C5F6334-C874-47C0-87B3-78DF5681F219}"/>
              </a:ext>
            </a:extLst>
          </p:cNvPr>
          <p:cNvSpPr txBox="1"/>
          <p:nvPr/>
        </p:nvSpPr>
        <p:spPr>
          <a:xfrm>
            <a:off x="2977260" y="3199764"/>
            <a:ext cx="3119120" cy="30905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50"/>
              </a:spcBef>
            </a:pPr>
            <a:r>
              <a:rPr sz="1800" spc="-25" dirty="0">
                <a:latin typeface="Calibri"/>
                <a:cs typeface="Calibri"/>
              </a:rPr>
              <a:t>ID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D3F1FD3-49DA-4E84-8AEE-35AE37028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7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95450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FC8959D7-13EC-431E-A80F-1D025A60D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92962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중복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확인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회원가입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AB3807B2-E7C0-430C-B211-72C68423D121}"/>
              </a:ext>
            </a:extLst>
          </p:cNvPr>
          <p:cNvSpPr txBox="1"/>
          <p:nvPr/>
        </p:nvSpPr>
        <p:spPr>
          <a:xfrm>
            <a:off x="1686560" y="5590501"/>
            <a:ext cx="6387465" cy="31354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4"/>
              </a:spcBef>
            </a:pPr>
            <a:r>
              <a:rPr sz="1800" spc="-20" dirty="0">
                <a:solidFill>
                  <a:schemeClr val="tx1"/>
                </a:solidFill>
                <a:latin typeface="Malgun Gothic"/>
                <a:cs typeface="Malgun Gothic"/>
              </a:rPr>
              <a:t>가입하기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60FB64B-023B-4838-8481-27CB5A6EC059}"/>
              </a:ext>
            </a:extLst>
          </p:cNvPr>
          <p:cNvSpPr txBox="1"/>
          <p:nvPr/>
        </p:nvSpPr>
        <p:spPr>
          <a:xfrm>
            <a:off x="3316478" y="2545842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75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특수문자</a:t>
            </a:r>
            <a:r>
              <a:rPr sz="1800" spc="-220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불가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10687445-A60E-4216-8CA9-A289A3FB6FE7}"/>
              </a:ext>
            </a:extLst>
          </p:cNvPr>
          <p:cNvSpPr/>
          <p:nvPr/>
        </p:nvSpPr>
        <p:spPr>
          <a:xfrm>
            <a:off x="3310128" y="2073020"/>
            <a:ext cx="3131820" cy="2756535"/>
          </a:xfrm>
          <a:custGeom>
            <a:avLst/>
            <a:gdLst/>
            <a:ahLst/>
            <a:cxnLst/>
            <a:rect l="l" t="t" r="r" b="b"/>
            <a:pathLst>
              <a:path w="3131820" h="2756535">
                <a:moveTo>
                  <a:pt x="6350" y="2372867"/>
                </a:moveTo>
                <a:lnTo>
                  <a:pt x="6350" y="2756408"/>
                </a:lnTo>
              </a:path>
              <a:path w="3131820" h="2756535">
                <a:moveTo>
                  <a:pt x="3125089" y="2372867"/>
                </a:moveTo>
                <a:lnTo>
                  <a:pt x="3125089" y="2756408"/>
                </a:lnTo>
              </a:path>
              <a:path w="3131820" h="2756535">
                <a:moveTo>
                  <a:pt x="0" y="2379217"/>
                </a:moveTo>
                <a:lnTo>
                  <a:pt x="3131439" y="2379217"/>
                </a:lnTo>
              </a:path>
              <a:path w="3131820" h="2756535">
                <a:moveTo>
                  <a:pt x="0" y="2750058"/>
                </a:moveTo>
                <a:lnTo>
                  <a:pt x="3131439" y="2750058"/>
                </a:lnTo>
              </a:path>
              <a:path w="3131820" h="2756535">
                <a:moveTo>
                  <a:pt x="6350" y="1906396"/>
                </a:moveTo>
                <a:lnTo>
                  <a:pt x="6350" y="2289936"/>
                </a:lnTo>
              </a:path>
              <a:path w="3131820" h="2756535">
                <a:moveTo>
                  <a:pt x="3125089" y="1906396"/>
                </a:moveTo>
                <a:lnTo>
                  <a:pt x="3125089" y="2289936"/>
                </a:lnTo>
              </a:path>
              <a:path w="3131820" h="2756535">
                <a:moveTo>
                  <a:pt x="0" y="1912746"/>
                </a:moveTo>
                <a:lnTo>
                  <a:pt x="3131439" y="1912746"/>
                </a:lnTo>
              </a:path>
              <a:path w="3131820" h="2756535">
                <a:moveTo>
                  <a:pt x="0" y="2283586"/>
                </a:moveTo>
                <a:lnTo>
                  <a:pt x="3131439" y="2283586"/>
                </a:lnTo>
              </a:path>
              <a:path w="3131820" h="2756535">
                <a:moveTo>
                  <a:pt x="6350" y="0"/>
                </a:moveTo>
                <a:lnTo>
                  <a:pt x="6350" y="383539"/>
                </a:lnTo>
              </a:path>
              <a:path w="3131820" h="2756535">
                <a:moveTo>
                  <a:pt x="3125089" y="0"/>
                </a:moveTo>
                <a:lnTo>
                  <a:pt x="3125089" y="383539"/>
                </a:lnTo>
              </a:path>
              <a:path w="3131820" h="2756535">
                <a:moveTo>
                  <a:pt x="0" y="6350"/>
                </a:moveTo>
                <a:lnTo>
                  <a:pt x="3131439" y="6350"/>
                </a:lnTo>
              </a:path>
              <a:path w="3131820" h="2756535">
                <a:moveTo>
                  <a:pt x="0" y="377189"/>
                </a:moveTo>
                <a:lnTo>
                  <a:pt x="3131439" y="377189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89C8E75-4907-4950-AC47-C8E0CAA20692}"/>
              </a:ext>
            </a:extLst>
          </p:cNvPr>
          <p:cNvSpPr txBox="1"/>
          <p:nvPr/>
        </p:nvSpPr>
        <p:spPr>
          <a:xfrm>
            <a:off x="3316478" y="4951348"/>
            <a:ext cx="3119120" cy="31290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80"/>
              </a:spcBef>
            </a:pP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숫자만</a:t>
            </a:r>
            <a:r>
              <a:rPr sz="1800" spc="-19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입력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83109B1D-4CC8-4692-B02A-DEF76A78F421}"/>
              </a:ext>
            </a:extLst>
          </p:cNvPr>
          <p:cNvSpPr txBox="1"/>
          <p:nvPr/>
        </p:nvSpPr>
        <p:spPr>
          <a:xfrm>
            <a:off x="1924176" y="3522979"/>
            <a:ext cx="1073892" cy="1669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25" dirty="0">
                <a:solidFill>
                  <a:schemeClr val="tx1"/>
                </a:solidFill>
                <a:latin typeface="Calibri"/>
                <a:cs typeface="Calibri"/>
              </a:rPr>
              <a:t>*</a:t>
            </a:r>
            <a:r>
              <a:rPr lang="en-US" altLang="ko-KR" sz="1800" spc="-25" dirty="0"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W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R="5080">
              <a:lnSpc>
                <a:spcPct val="170100"/>
              </a:lnSpc>
              <a:spcBef>
                <a:spcPts val="85"/>
              </a:spcBef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*PW </a:t>
            </a:r>
            <a:r>
              <a:rPr sz="1800" spc="-25" dirty="0" err="1">
                <a:solidFill>
                  <a:schemeClr val="tx1"/>
                </a:solidFill>
                <a:latin typeface="Malgun Gothic"/>
                <a:cs typeface="Malgun Gothic"/>
              </a:rPr>
              <a:t>확인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 err="1">
                <a:solidFill>
                  <a:schemeClr val="tx1"/>
                </a:solidFill>
                <a:latin typeface="Malgun Gothic"/>
                <a:cs typeface="Malgun Gothic"/>
              </a:rPr>
              <a:t>이메일</a:t>
            </a:r>
            <a:endParaRPr lang="en-US" altLang="ko-KR" sz="1800" dirty="0">
              <a:latin typeface="Malgun Gothic"/>
              <a:cs typeface="Malgun Gothic"/>
            </a:endParaRPr>
          </a:p>
          <a:p>
            <a:pPr marR="5080">
              <a:lnSpc>
                <a:spcPct val="170100"/>
              </a:lnSpc>
              <a:spcBef>
                <a:spcPts val="85"/>
              </a:spcBef>
            </a:pP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*</a:t>
            </a:r>
            <a:r>
              <a:rPr sz="1800" spc="-20" dirty="0" err="1">
                <a:solidFill>
                  <a:schemeClr val="tx1"/>
                </a:solidFill>
                <a:latin typeface="Malgun Gothic"/>
                <a:cs typeface="Malgun Gothic"/>
              </a:rPr>
              <a:t>전화번</a:t>
            </a:r>
            <a:r>
              <a:rPr sz="1800" dirty="0" err="1">
                <a:solidFill>
                  <a:schemeClr val="tx1"/>
                </a:solidFill>
                <a:latin typeface="Malgun Gothic"/>
                <a:cs typeface="Malgun Gothic"/>
              </a:rPr>
              <a:t>호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F6292D65-88CE-4736-B689-ABEBE7BBF5BB}"/>
              </a:ext>
            </a:extLst>
          </p:cNvPr>
          <p:cNvSpPr txBox="1"/>
          <p:nvPr/>
        </p:nvSpPr>
        <p:spPr>
          <a:xfrm>
            <a:off x="1924176" y="2092909"/>
            <a:ext cx="750570" cy="123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닉네임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*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성명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*ID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7831C062-1029-4D6E-919C-5691BECB589F}"/>
              </a:ext>
            </a:extLst>
          </p:cNvPr>
          <p:cNvSpPr txBox="1"/>
          <p:nvPr/>
        </p:nvSpPr>
        <p:spPr>
          <a:xfrm>
            <a:off x="6576186" y="3012185"/>
            <a:ext cx="1497965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5"/>
              </a:spcBef>
            </a:pPr>
            <a:r>
              <a:rPr sz="1800" spc="-20" dirty="0">
                <a:solidFill>
                  <a:schemeClr val="tx1"/>
                </a:solidFill>
                <a:latin typeface="Malgun Gothic"/>
                <a:cs typeface="Malgun Gothic"/>
              </a:rPr>
              <a:t>중복체크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16" name="object 12">
            <a:extLst>
              <a:ext uri="{FF2B5EF4-FFF2-40B4-BE49-F238E27FC236}">
                <a16:creationId xmlns:a16="http://schemas.microsoft.com/office/drawing/2014/main" id="{6A06A462-CB68-4E09-A488-4ADAF65681DD}"/>
              </a:ext>
            </a:extLst>
          </p:cNvPr>
          <p:cNvGrpSpPr/>
          <p:nvPr/>
        </p:nvGrpSpPr>
        <p:grpSpPr>
          <a:xfrm>
            <a:off x="7095680" y="2572448"/>
            <a:ext cx="460375" cy="448309"/>
            <a:chOff x="7095680" y="2572448"/>
            <a:chExt cx="460375" cy="448309"/>
          </a:xfrm>
        </p:grpSpPr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2A3A239-F49E-4290-BD76-A6B38274A3C8}"/>
                </a:ext>
              </a:extLst>
            </p:cNvPr>
            <p:cNvSpPr/>
            <p:nvPr/>
          </p:nvSpPr>
          <p:spPr>
            <a:xfrm>
              <a:off x="7104888" y="2581655"/>
              <a:ext cx="441959" cy="429895"/>
            </a:xfrm>
            <a:custGeom>
              <a:avLst/>
              <a:gdLst/>
              <a:ahLst/>
              <a:cxnLst/>
              <a:rect l="l" t="t" r="r" b="b"/>
              <a:pathLst>
                <a:path w="441959" h="429894">
                  <a:moveTo>
                    <a:pt x="220979" y="0"/>
                  </a:moveTo>
                  <a:lnTo>
                    <a:pt x="170310" y="5678"/>
                  </a:lnTo>
                  <a:lnTo>
                    <a:pt x="123797" y="21851"/>
                  </a:lnTo>
                  <a:lnTo>
                    <a:pt x="82766" y="47226"/>
                  </a:lnTo>
                  <a:lnTo>
                    <a:pt x="48545" y="80509"/>
                  </a:lnTo>
                  <a:lnTo>
                    <a:pt x="22460" y="120409"/>
                  </a:lnTo>
                  <a:lnTo>
                    <a:pt x="5836" y="165631"/>
                  </a:lnTo>
                  <a:lnTo>
                    <a:pt x="0" y="214884"/>
                  </a:lnTo>
                  <a:lnTo>
                    <a:pt x="5836" y="264136"/>
                  </a:lnTo>
                  <a:lnTo>
                    <a:pt x="22460" y="309358"/>
                  </a:lnTo>
                  <a:lnTo>
                    <a:pt x="48545" y="349258"/>
                  </a:lnTo>
                  <a:lnTo>
                    <a:pt x="82766" y="382541"/>
                  </a:lnTo>
                  <a:lnTo>
                    <a:pt x="123797" y="407916"/>
                  </a:lnTo>
                  <a:lnTo>
                    <a:pt x="170310" y="424089"/>
                  </a:lnTo>
                  <a:lnTo>
                    <a:pt x="220979" y="429768"/>
                  </a:lnTo>
                  <a:lnTo>
                    <a:pt x="271649" y="424089"/>
                  </a:lnTo>
                  <a:lnTo>
                    <a:pt x="318162" y="407916"/>
                  </a:lnTo>
                  <a:lnTo>
                    <a:pt x="359193" y="382541"/>
                  </a:lnTo>
                  <a:lnTo>
                    <a:pt x="393414" y="349258"/>
                  </a:lnTo>
                  <a:lnTo>
                    <a:pt x="419499" y="309358"/>
                  </a:lnTo>
                  <a:lnTo>
                    <a:pt x="436123" y="264136"/>
                  </a:lnTo>
                  <a:lnTo>
                    <a:pt x="441959" y="214884"/>
                  </a:lnTo>
                  <a:lnTo>
                    <a:pt x="436123" y="165631"/>
                  </a:lnTo>
                  <a:lnTo>
                    <a:pt x="419499" y="120409"/>
                  </a:lnTo>
                  <a:lnTo>
                    <a:pt x="393414" y="80509"/>
                  </a:lnTo>
                  <a:lnTo>
                    <a:pt x="359193" y="47226"/>
                  </a:lnTo>
                  <a:lnTo>
                    <a:pt x="318162" y="21851"/>
                  </a:lnTo>
                  <a:lnTo>
                    <a:pt x="271649" y="5678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76455A35-670F-44E7-BBF8-5A7C031CE56F}"/>
                </a:ext>
              </a:extLst>
            </p:cNvPr>
            <p:cNvSpPr/>
            <p:nvPr/>
          </p:nvSpPr>
          <p:spPr>
            <a:xfrm>
              <a:off x="7104888" y="2581655"/>
              <a:ext cx="441959" cy="429895"/>
            </a:xfrm>
            <a:custGeom>
              <a:avLst/>
              <a:gdLst/>
              <a:ahLst/>
              <a:cxnLst/>
              <a:rect l="l" t="t" r="r" b="b"/>
              <a:pathLst>
                <a:path w="441959" h="429894">
                  <a:moveTo>
                    <a:pt x="0" y="214884"/>
                  </a:moveTo>
                  <a:lnTo>
                    <a:pt x="5836" y="165631"/>
                  </a:lnTo>
                  <a:lnTo>
                    <a:pt x="22460" y="120409"/>
                  </a:lnTo>
                  <a:lnTo>
                    <a:pt x="48545" y="80509"/>
                  </a:lnTo>
                  <a:lnTo>
                    <a:pt x="82766" y="47226"/>
                  </a:lnTo>
                  <a:lnTo>
                    <a:pt x="123797" y="21851"/>
                  </a:lnTo>
                  <a:lnTo>
                    <a:pt x="170310" y="5678"/>
                  </a:lnTo>
                  <a:lnTo>
                    <a:pt x="220979" y="0"/>
                  </a:lnTo>
                  <a:lnTo>
                    <a:pt x="271649" y="5678"/>
                  </a:lnTo>
                  <a:lnTo>
                    <a:pt x="318162" y="21851"/>
                  </a:lnTo>
                  <a:lnTo>
                    <a:pt x="359193" y="47226"/>
                  </a:lnTo>
                  <a:lnTo>
                    <a:pt x="393414" y="80509"/>
                  </a:lnTo>
                  <a:lnTo>
                    <a:pt x="419499" y="120409"/>
                  </a:lnTo>
                  <a:lnTo>
                    <a:pt x="436123" y="165631"/>
                  </a:lnTo>
                  <a:lnTo>
                    <a:pt x="441959" y="214884"/>
                  </a:lnTo>
                  <a:lnTo>
                    <a:pt x="436123" y="264136"/>
                  </a:lnTo>
                  <a:lnTo>
                    <a:pt x="419499" y="309358"/>
                  </a:lnTo>
                  <a:lnTo>
                    <a:pt x="393414" y="349258"/>
                  </a:lnTo>
                  <a:lnTo>
                    <a:pt x="359193" y="382541"/>
                  </a:lnTo>
                  <a:lnTo>
                    <a:pt x="318162" y="407916"/>
                  </a:lnTo>
                  <a:lnTo>
                    <a:pt x="271649" y="424089"/>
                  </a:lnTo>
                  <a:lnTo>
                    <a:pt x="220979" y="429768"/>
                  </a:lnTo>
                  <a:lnTo>
                    <a:pt x="170310" y="424089"/>
                  </a:lnTo>
                  <a:lnTo>
                    <a:pt x="123797" y="407916"/>
                  </a:lnTo>
                  <a:lnTo>
                    <a:pt x="82766" y="382541"/>
                  </a:lnTo>
                  <a:lnTo>
                    <a:pt x="48545" y="349258"/>
                  </a:lnTo>
                  <a:lnTo>
                    <a:pt x="22460" y="309358"/>
                  </a:lnTo>
                  <a:lnTo>
                    <a:pt x="5836" y="264136"/>
                  </a:lnTo>
                  <a:lnTo>
                    <a:pt x="0" y="21488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5">
            <a:extLst>
              <a:ext uri="{FF2B5EF4-FFF2-40B4-BE49-F238E27FC236}">
                <a16:creationId xmlns:a16="http://schemas.microsoft.com/office/drawing/2014/main" id="{95D16FF9-2BDA-4DE3-B9B4-4C3441766116}"/>
              </a:ext>
            </a:extLst>
          </p:cNvPr>
          <p:cNvSpPr txBox="1"/>
          <p:nvPr/>
        </p:nvSpPr>
        <p:spPr>
          <a:xfrm>
            <a:off x="7268591" y="2632405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16">
            <a:extLst>
              <a:ext uri="{FF2B5EF4-FFF2-40B4-BE49-F238E27FC236}">
                <a16:creationId xmlns:a16="http://schemas.microsoft.com/office/drawing/2014/main" id="{FB4547F1-EEB7-4A79-976D-BD224ED3F080}"/>
              </a:ext>
            </a:extLst>
          </p:cNvPr>
          <p:cNvGrpSpPr/>
          <p:nvPr/>
        </p:nvGrpSpPr>
        <p:grpSpPr>
          <a:xfrm>
            <a:off x="1234439" y="5519928"/>
            <a:ext cx="460375" cy="451484"/>
            <a:chOff x="1234439" y="5519928"/>
            <a:chExt cx="460375" cy="451484"/>
          </a:xfrm>
        </p:grpSpPr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22DE6BFD-96E7-4AAB-9692-862E12412F6E}"/>
                </a:ext>
              </a:extLst>
            </p:cNvPr>
            <p:cNvSpPr/>
            <p:nvPr/>
          </p:nvSpPr>
          <p:spPr>
            <a:xfrm>
              <a:off x="1243583" y="552907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220979" y="0"/>
                  </a:moveTo>
                  <a:lnTo>
                    <a:pt x="170310" y="5715"/>
                  </a:lnTo>
                  <a:lnTo>
                    <a:pt x="123797" y="21995"/>
                  </a:lnTo>
                  <a:lnTo>
                    <a:pt x="82766" y="47542"/>
                  </a:lnTo>
                  <a:lnTo>
                    <a:pt x="48545" y="81055"/>
                  </a:lnTo>
                  <a:lnTo>
                    <a:pt x="22460" y="121236"/>
                  </a:lnTo>
                  <a:lnTo>
                    <a:pt x="5836" y="166787"/>
                  </a:lnTo>
                  <a:lnTo>
                    <a:pt x="0" y="216407"/>
                  </a:lnTo>
                  <a:lnTo>
                    <a:pt x="5836" y="266028"/>
                  </a:lnTo>
                  <a:lnTo>
                    <a:pt x="22460" y="311579"/>
                  </a:lnTo>
                  <a:lnTo>
                    <a:pt x="48545" y="351760"/>
                  </a:lnTo>
                  <a:lnTo>
                    <a:pt x="82766" y="385273"/>
                  </a:lnTo>
                  <a:lnTo>
                    <a:pt x="123797" y="410820"/>
                  </a:lnTo>
                  <a:lnTo>
                    <a:pt x="170310" y="427100"/>
                  </a:lnTo>
                  <a:lnTo>
                    <a:pt x="220979" y="432815"/>
                  </a:lnTo>
                  <a:lnTo>
                    <a:pt x="271649" y="427100"/>
                  </a:lnTo>
                  <a:lnTo>
                    <a:pt x="318162" y="410820"/>
                  </a:lnTo>
                  <a:lnTo>
                    <a:pt x="359193" y="385273"/>
                  </a:lnTo>
                  <a:lnTo>
                    <a:pt x="393414" y="351760"/>
                  </a:lnTo>
                  <a:lnTo>
                    <a:pt x="419499" y="311579"/>
                  </a:lnTo>
                  <a:lnTo>
                    <a:pt x="436123" y="266028"/>
                  </a:lnTo>
                  <a:lnTo>
                    <a:pt x="441959" y="216407"/>
                  </a:lnTo>
                  <a:lnTo>
                    <a:pt x="436123" y="166787"/>
                  </a:lnTo>
                  <a:lnTo>
                    <a:pt x="419499" y="121236"/>
                  </a:lnTo>
                  <a:lnTo>
                    <a:pt x="393414" y="81055"/>
                  </a:lnTo>
                  <a:lnTo>
                    <a:pt x="359193" y="47542"/>
                  </a:lnTo>
                  <a:lnTo>
                    <a:pt x="318162" y="21995"/>
                  </a:lnTo>
                  <a:lnTo>
                    <a:pt x="271649" y="5715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617C7A55-9FDF-4200-A360-6343C93E981E}"/>
                </a:ext>
              </a:extLst>
            </p:cNvPr>
            <p:cNvSpPr/>
            <p:nvPr/>
          </p:nvSpPr>
          <p:spPr>
            <a:xfrm>
              <a:off x="1243583" y="5529072"/>
              <a:ext cx="441959" cy="433070"/>
            </a:xfrm>
            <a:custGeom>
              <a:avLst/>
              <a:gdLst/>
              <a:ahLst/>
              <a:cxnLst/>
              <a:rect l="l" t="t" r="r" b="b"/>
              <a:pathLst>
                <a:path w="441960" h="433070">
                  <a:moveTo>
                    <a:pt x="0" y="216407"/>
                  </a:moveTo>
                  <a:lnTo>
                    <a:pt x="5836" y="166787"/>
                  </a:lnTo>
                  <a:lnTo>
                    <a:pt x="22460" y="121236"/>
                  </a:lnTo>
                  <a:lnTo>
                    <a:pt x="48545" y="81055"/>
                  </a:lnTo>
                  <a:lnTo>
                    <a:pt x="82766" y="47542"/>
                  </a:lnTo>
                  <a:lnTo>
                    <a:pt x="123797" y="21995"/>
                  </a:lnTo>
                  <a:lnTo>
                    <a:pt x="170310" y="5715"/>
                  </a:lnTo>
                  <a:lnTo>
                    <a:pt x="220979" y="0"/>
                  </a:lnTo>
                  <a:lnTo>
                    <a:pt x="271649" y="5715"/>
                  </a:lnTo>
                  <a:lnTo>
                    <a:pt x="318162" y="21995"/>
                  </a:lnTo>
                  <a:lnTo>
                    <a:pt x="359193" y="47542"/>
                  </a:lnTo>
                  <a:lnTo>
                    <a:pt x="393414" y="81055"/>
                  </a:lnTo>
                  <a:lnTo>
                    <a:pt x="419499" y="121236"/>
                  </a:lnTo>
                  <a:lnTo>
                    <a:pt x="436123" y="166787"/>
                  </a:lnTo>
                  <a:lnTo>
                    <a:pt x="441959" y="216407"/>
                  </a:lnTo>
                  <a:lnTo>
                    <a:pt x="436123" y="266028"/>
                  </a:lnTo>
                  <a:lnTo>
                    <a:pt x="419499" y="311579"/>
                  </a:lnTo>
                  <a:lnTo>
                    <a:pt x="393414" y="351760"/>
                  </a:lnTo>
                  <a:lnTo>
                    <a:pt x="359193" y="385273"/>
                  </a:lnTo>
                  <a:lnTo>
                    <a:pt x="318162" y="410820"/>
                  </a:lnTo>
                  <a:lnTo>
                    <a:pt x="271649" y="427100"/>
                  </a:lnTo>
                  <a:lnTo>
                    <a:pt x="220979" y="432815"/>
                  </a:lnTo>
                  <a:lnTo>
                    <a:pt x="170310" y="427100"/>
                  </a:lnTo>
                  <a:lnTo>
                    <a:pt x="123797" y="410820"/>
                  </a:lnTo>
                  <a:lnTo>
                    <a:pt x="82766" y="385273"/>
                  </a:lnTo>
                  <a:lnTo>
                    <a:pt x="48545" y="351760"/>
                  </a:lnTo>
                  <a:lnTo>
                    <a:pt x="22460" y="311579"/>
                  </a:lnTo>
                  <a:lnTo>
                    <a:pt x="5836" y="266028"/>
                  </a:lnTo>
                  <a:lnTo>
                    <a:pt x="0" y="21640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9">
            <a:extLst>
              <a:ext uri="{FF2B5EF4-FFF2-40B4-BE49-F238E27FC236}">
                <a16:creationId xmlns:a16="http://schemas.microsoft.com/office/drawing/2014/main" id="{3CFA1544-B351-4F5E-9EFB-D01D2AA2C0EB}"/>
              </a:ext>
            </a:extLst>
          </p:cNvPr>
          <p:cNvSpPr txBox="1"/>
          <p:nvPr/>
        </p:nvSpPr>
        <p:spPr>
          <a:xfrm>
            <a:off x="1407922" y="5582818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5D91636E-585D-4FF3-97C6-46E78F70B0D4}"/>
              </a:ext>
            </a:extLst>
          </p:cNvPr>
          <p:cNvSpPr txBox="1"/>
          <p:nvPr/>
        </p:nvSpPr>
        <p:spPr>
          <a:xfrm>
            <a:off x="3310128" y="3008578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75"/>
              </a:spcBef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E01BC38E-EFCC-4B69-9243-2AD5A3B643CF}"/>
              </a:ext>
            </a:extLst>
          </p:cNvPr>
          <p:cNvSpPr txBox="1"/>
          <p:nvPr/>
        </p:nvSpPr>
        <p:spPr>
          <a:xfrm>
            <a:off x="3306541" y="3512519"/>
            <a:ext cx="3119120" cy="3122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275"/>
              </a:spcBef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3E2E1BC-F511-4565-A602-A5D87B3C3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0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58972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 소개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안내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A0FB417-7203-431E-A62A-EAB51E263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16307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3">
            <a:extLst>
              <a:ext uri="{FF2B5EF4-FFF2-40B4-BE49-F238E27FC236}">
                <a16:creationId xmlns:a16="http://schemas.microsoft.com/office/drawing/2014/main" id="{E4D8633E-3FA2-420F-9CCF-5CD0BDF0DCAC}"/>
              </a:ext>
            </a:extLst>
          </p:cNvPr>
          <p:cNvSpPr txBox="1"/>
          <p:nvPr/>
        </p:nvSpPr>
        <p:spPr>
          <a:xfrm>
            <a:off x="686816" y="1475354"/>
            <a:ext cx="7495828" cy="3897862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6854" marR="4682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착한가격업소란</a:t>
            </a:r>
            <a:r>
              <a:rPr sz="1800" spc="-10" dirty="0">
                <a:latin typeface="Calibri"/>
                <a:cs typeface="Calibri"/>
              </a:rPr>
              <a:t>? </a:t>
            </a:r>
            <a:r>
              <a:rPr sz="1800" spc="-10" dirty="0">
                <a:latin typeface="Malgun Gothic"/>
                <a:cs typeface="Malgun Gothic"/>
              </a:rPr>
              <a:t>ㅡㅡㅡㅡㅡㅡㅡㅡㅡㅡㅡㅡ ㅡㅡㅡㅡㅡㅡㅡㅡㅡ ㅡㅡㅡㅡㅡㅡ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300" dirty="0">
              <a:latin typeface="Malgun Gothic"/>
              <a:cs typeface="Malgun Gothic"/>
            </a:endParaRPr>
          </a:p>
          <a:p>
            <a:pPr marL="236854">
              <a:lnSpc>
                <a:spcPts val="2150"/>
              </a:lnSpc>
            </a:pPr>
            <a:r>
              <a:rPr sz="1800" u="sng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행정안전부</a:t>
            </a:r>
            <a:r>
              <a:rPr sz="1800" u="sng" spc="-22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 </a:t>
            </a:r>
            <a:r>
              <a:rPr sz="1800" u="sng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착한가격업소</a:t>
            </a:r>
            <a:r>
              <a:rPr sz="1800" u="sng" spc="-22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 </a:t>
            </a:r>
            <a:r>
              <a:rPr sz="1800" u="sng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안내</a:t>
            </a:r>
            <a:r>
              <a:rPr sz="1800" u="sng" spc="-204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 </a:t>
            </a:r>
            <a:r>
              <a:rPr sz="1800" u="sng" spc="-25" dirty="0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latin typeface="Malgun Gothic"/>
                <a:cs typeface="Malgun Gothic"/>
                <a:hlinkClick r:id="rId3"/>
              </a:rPr>
              <a:t>페이지</a:t>
            </a:r>
            <a:endParaRPr sz="1800" dirty="0">
              <a:latin typeface="Malgun Gothic"/>
              <a:cs typeface="Malgun Gothic"/>
            </a:endParaRPr>
          </a:p>
          <a:p>
            <a:pPr marL="236854">
              <a:lnSpc>
                <a:spcPts val="2150"/>
              </a:lnSpc>
            </a:pPr>
            <a:r>
              <a:rPr sz="1800" spc="-10" dirty="0">
                <a:latin typeface="Calibri"/>
                <a:cs typeface="Calibri"/>
              </a:rPr>
              <a:t>https://goodprice.go.kr/introduce/store01.do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B7853E5-C9AC-49F5-9843-8A84966BB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4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FE1F53FC-7302-494B-99B5-E51FF78DB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675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즐겨 찾기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즐겨 찾기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3">
            <a:extLst>
              <a:ext uri="{FF2B5EF4-FFF2-40B4-BE49-F238E27FC236}">
                <a16:creationId xmlns:a16="http://schemas.microsoft.com/office/drawing/2014/main" id="{E94EB38A-0CD2-4564-B4FD-09028913B62C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F25E0717-B4ED-4805-8B47-D5B13B492D90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486F083-135A-4AA0-B015-6B0D19B35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82962"/>
              </p:ext>
            </p:extLst>
          </p:nvPr>
        </p:nvGraphicFramePr>
        <p:xfrm>
          <a:off x="8483727" y="949325"/>
          <a:ext cx="3165475" cy="579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34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73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보는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방법</a:t>
                      </a:r>
                      <a:r>
                        <a:rPr sz="1800" spc="-19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선택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94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번에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따른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출력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73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116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object 2">
            <a:extLst>
              <a:ext uri="{FF2B5EF4-FFF2-40B4-BE49-F238E27FC236}">
                <a16:creationId xmlns:a16="http://schemas.microsoft.com/office/drawing/2014/main" id="{2C86883F-616E-48A8-A619-439056092A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169" y="1898678"/>
            <a:ext cx="7592568" cy="4352544"/>
          </a:xfrm>
          <a:prstGeom prst="rect">
            <a:avLst/>
          </a:prstGeom>
        </p:spPr>
      </p:pic>
      <p:grpSp>
        <p:nvGrpSpPr>
          <p:cNvPr id="21" name="object 5">
            <a:extLst>
              <a:ext uri="{FF2B5EF4-FFF2-40B4-BE49-F238E27FC236}">
                <a16:creationId xmlns:a16="http://schemas.microsoft.com/office/drawing/2014/main" id="{FD6640FB-F0C7-4CCA-B8FA-42FEE79C0584}"/>
              </a:ext>
            </a:extLst>
          </p:cNvPr>
          <p:cNvGrpSpPr/>
          <p:nvPr/>
        </p:nvGrpSpPr>
        <p:grpSpPr>
          <a:xfrm>
            <a:off x="7298850" y="1423190"/>
            <a:ext cx="1009015" cy="408940"/>
            <a:chOff x="7330440" y="1432560"/>
            <a:chExt cx="1009015" cy="408940"/>
          </a:xfrm>
        </p:grpSpPr>
        <p:pic>
          <p:nvPicPr>
            <p:cNvPr id="22" name="object 6">
              <a:extLst>
                <a:ext uri="{FF2B5EF4-FFF2-40B4-BE49-F238E27FC236}">
                  <a16:creationId xmlns:a16="http://schemas.microsoft.com/office/drawing/2014/main" id="{476F1E35-8CCA-47D8-AF4E-B3DE240E46A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5344" y="1456944"/>
              <a:ext cx="633983" cy="384048"/>
            </a:xfrm>
            <a:prstGeom prst="rect">
              <a:avLst/>
            </a:prstGeom>
          </p:spPr>
        </p:pic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C822C305-E9D2-4FB3-9876-2968787A39F7}"/>
                </a:ext>
              </a:extLst>
            </p:cNvPr>
            <p:cNvSpPr/>
            <p:nvPr/>
          </p:nvSpPr>
          <p:spPr>
            <a:xfrm>
              <a:off x="7339584" y="1441704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76" y="6637"/>
                  </a:lnTo>
                  <a:lnTo>
                    <a:pt x="90593" y="25371"/>
                  </a:lnTo>
                  <a:lnTo>
                    <a:pt x="53578" y="54435"/>
                  </a:lnTo>
                  <a:lnTo>
                    <a:pt x="24976" y="92060"/>
                  </a:lnTo>
                  <a:lnTo>
                    <a:pt x="6535" y="136480"/>
                  </a:lnTo>
                  <a:lnTo>
                    <a:pt x="0" y="185928"/>
                  </a:lnTo>
                  <a:lnTo>
                    <a:pt x="6535" y="235375"/>
                  </a:lnTo>
                  <a:lnTo>
                    <a:pt x="24976" y="279795"/>
                  </a:lnTo>
                  <a:lnTo>
                    <a:pt x="53578" y="317420"/>
                  </a:lnTo>
                  <a:lnTo>
                    <a:pt x="90593" y="346484"/>
                  </a:lnTo>
                  <a:lnTo>
                    <a:pt x="134276" y="365218"/>
                  </a:lnTo>
                  <a:lnTo>
                    <a:pt x="182880" y="371856"/>
                  </a:lnTo>
                  <a:lnTo>
                    <a:pt x="231483" y="365218"/>
                  </a:lnTo>
                  <a:lnTo>
                    <a:pt x="275166" y="346484"/>
                  </a:lnTo>
                  <a:lnTo>
                    <a:pt x="312181" y="317420"/>
                  </a:lnTo>
                  <a:lnTo>
                    <a:pt x="340783" y="279795"/>
                  </a:lnTo>
                  <a:lnTo>
                    <a:pt x="359224" y="235375"/>
                  </a:lnTo>
                  <a:lnTo>
                    <a:pt x="365760" y="185928"/>
                  </a:lnTo>
                  <a:lnTo>
                    <a:pt x="359224" y="136480"/>
                  </a:lnTo>
                  <a:lnTo>
                    <a:pt x="340783" y="92060"/>
                  </a:lnTo>
                  <a:lnTo>
                    <a:pt x="312181" y="54435"/>
                  </a:lnTo>
                  <a:lnTo>
                    <a:pt x="275166" y="25371"/>
                  </a:lnTo>
                  <a:lnTo>
                    <a:pt x="231483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5E01CE52-3151-4C08-AA5B-61FB07B47D49}"/>
                </a:ext>
              </a:extLst>
            </p:cNvPr>
            <p:cNvSpPr/>
            <p:nvPr/>
          </p:nvSpPr>
          <p:spPr>
            <a:xfrm>
              <a:off x="7339584" y="1441704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5" y="136480"/>
                  </a:lnTo>
                  <a:lnTo>
                    <a:pt x="24976" y="92060"/>
                  </a:lnTo>
                  <a:lnTo>
                    <a:pt x="53578" y="54435"/>
                  </a:lnTo>
                  <a:lnTo>
                    <a:pt x="90593" y="25371"/>
                  </a:lnTo>
                  <a:lnTo>
                    <a:pt x="134276" y="6637"/>
                  </a:lnTo>
                  <a:lnTo>
                    <a:pt x="182880" y="0"/>
                  </a:lnTo>
                  <a:lnTo>
                    <a:pt x="231483" y="6637"/>
                  </a:lnTo>
                  <a:lnTo>
                    <a:pt x="275166" y="25371"/>
                  </a:lnTo>
                  <a:lnTo>
                    <a:pt x="312181" y="54435"/>
                  </a:lnTo>
                  <a:lnTo>
                    <a:pt x="340783" y="92060"/>
                  </a:lnTo>
                  <a:lnTo>
                    <a:pt x="359224" y="136480"/>
                  </a:lnTo>
                  <a:lnTo>
                    <a:pt x="365760" y="185928"/>
                  </a:lnTo>
                  <a:lnTo>
                    <a:pt x="359224" y="235375"/>
                  </a:lnTo>
                  <a:lnTo>
                    <a:pt x="340783" y="279795"/>
                  </a:lnTo>
                  <a:lnTo>
                    <a:pt x="312181" y="317420"/>
                  </a:lnTo>
                  <a:lnTo>
                    <a:pt x="275166" y="346484"/>
                  </a:lnTo>
                  <a:lnTo>
                    <a:pt x="231483" y="365218"/>
                  </a:lnTo>
                  <a:lnTo>
                    <a:pt x="182880" y="371856"/>
                  </a:lnTo>
                  <a:lnTo>
                    <a:pt x="134276" y="365218"/>
                  </a:lnTo>
                  <a:lnTo>
                    <a:pt x="90593" y="346484"/>
                  </a:lnTo>
                  <a:lnTo>
                    <a:pt x="53578" y="317420"/>
                  </a:lnTo>
                  <a:lnTo>
                    <a:pt x="24976" y="279795"/>
                  </a:lnTo>
                  <a:lnTo>
                    <a:pt x="6535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9">
            <a:extLst>
              <a:ext uri="{FF2B5EF4-FFF2-40B4-BE49-F238E27FC236}">
                <a16:creationId xmlns:a16="http://schemas.microsoft.com/office/drawing/2014/main" id="{3E1E9E9D-BAD3-40FF-A837-6103730A66BE}"/>
              </a:ext>
            </a:extLst>
          </p:cNvPr>
          <p:cNvGrpSpPr/>
          <p:nvPr/>
        </p:nvGrpSpPr>
        <p:grpSpPr>
          <a:xfrm>
            <a:off x="273210" y="3709189"/>
            <a:ext cx="381000" cy="390525"/>
            <a:chOff x="304800" y="3718559"/>
            <a:chExt cx="381000" cy="390525"/>
          </a:xfrm>
        </p:grpSpPr>
        <p:sp>
          <p:nvSpPr>
            <p:cNvPr id="26" name="object 10">
              <a:extLst>
                <a:ext uri="{FF2B5EF4-FFF2-40B4-BE49-F238E27FC236}">
                  <a16:creationId xmlns:a16="http://schemas.microsoft.com/office/drawing/2014/main" id="{A2A81514-C9B2-4EC6-8F4D-4E91B4BE1592}"/>
                </a:ext>
              </a:extLst>
            </p:cNvPr>
            <p:cNvSpPr/>
            <p:nvPr/>
          </p:nvSpPr>
          <p:spPr>
            <a:xfrm>
              <a:off x="313944" y="3727703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8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6" y="371856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8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1">
              <a:extLst>
                <a:ext uri="{FF2B5EF4-FFF2-40B4-BE49-F238E27FC236}">
                  <a16:creationId xmlns:a16="http://schemas.microsoft.com/office/drawing/2014/main" id="{78A199D4-0C57-41D1-A34E-F54CE40584FB}"/>
                </a:ext>
              </a:extLst>
            </p:cNvPr>
            <p:cNvSpPr/>
            <p:nvPr/>
          </p:nvSpPr>
          <p:spPr>
            <a:xfrm>
              <a:off x="313944" y="3727703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8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6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8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6" y="371856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12">
            <a:extLst>
              <a:ext uri="{FF2B5EF4-FFF2-40B4-BE49-F238E27FC236}">
                <a16:creationId xmlns:a16="http://schemas.microsoft.com/office/drawing/2014/main" id="{0702214A-1457-4234-AD30-82C68D2FB406}"/>
              </a:ext>
            </a:extLst>
          </p:cNvPr>
          <p:cNvGrpSpPr/>
          <p:nvPr/>
        </p:nvGrpSpPr>
        <p:grpSpPr>
          <a:xfrm>
            <a:off x="2543970" y="6345709"/>
            <a:ext cx="3569335" cy="387350"/>
            <a:chOff x="2575560" y="6355079"/>
            <a:chExt cx="3569335" cy="387350"/>
          </a:xfrm>
        </p:grpSpPr>
        <p:pic>
          <p:nvPicPr>
            <p:cNvPr id="29" name="object 13">
              <a:extLst>
                <a:ext uri="{FF2B5EF4-FFF2-40B4-BE49-F238E27FC236}">
                  <a16:creationId xmlns:a16="http://schemas.microsoft.com/office/drawing/2014/main" id="{CDE78B64-E772-47F3-9335-67F33C0A409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1320" y="6431279"/>
              <a:ext cx="3203448" cy="286511"/>
            </a:xfrm>
            <a:prstGeom prst="rect">
              <a:avLst/>
            </a:prstGeom>
          </p:spPr>
        </p:pic>
        <p:sp>
          <p:nvSpPr>
            <p:cNvPr id="30" name="object 14">
              <a:extLst>
                <a:ext uri="{FF2B5EF4-FFF2-40B4-BE49-F238E27FC236}">
                  <a16:creationId xmlns:a16="http://schemas.microsoft.com/office/drawing/2014/main" id="{AA9AE4B2-D439-4FD2-B0BB-6D412875E5A6}"/>
                </a:ext>
              </a:extLst>
            </p:cNvPr>
            <p:cNvSpPr/>
            <p:nvPr/>
          </p:nvSpPr>
          <p:spPr>
            <a:xfrm>
              <a:off x="2584704" y="63642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79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79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59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2A49966F-0C0F-4426-AA51-EBD8EC15E9F4}"/>
                </a:ext>
              </a:extLst>
            </p:cNvPr>
            <p:cNvSpPr/>
            <p:nvPr/>
          </p:nvSpPr>
          <p:spPr>
            <a:xfrm>
              <a:off x="2584704" y="63642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79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59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79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16">
            <a:extLst>
              <a:ext uri="{FF2B5EF4-FFF2-40B4-BE49-F238E27FC236}">
                <a16:creationId xmlns:a16="http://schemas.microsoft.com/office/drawing/2014/main" id="{A6D87BC0-EE13-4A3A-B08B-C262B0DAA4FC}"/>
              </a:ext>
            </a:extLst>
          </p:cNvPr>
          <p:cNvSpPr txBox="1"/>
          <p:nvPr/>
        </p:nvSpPr>
        <p:spPr>
          <a:xfrm>
            <a:off x="393402" y="37413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3F40A5A3-3BFB-4884-B1A0-7DA3EA8C9A1F}"/>
              </a:ext>
            </a:extLst>
          </p:cNvPr>
          <p:cNvSpPr txBox="1"/>
          <p:nvPr/>
        </p:nvSpPr>
        <p:spPr>
          <a:xfrm>
            <a:off x="655226" y="1412776"/>
            <a:ext cx="7671434" cy="531749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R="766445" algn="r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2023110">
              <a:lnSpc>
                <a:spcPct val="100000"/>
              </a:lnSpc>
              <a:spcBef>
                <a:spcPts val="145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DD74B72-81D3-46EC-9EE0-9CCE9039F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93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4185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문의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17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 센터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D36DCA3-ECD8-4EDF-B22E-0DA914C95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3379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작성된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FB95B7D6-CABA-4468-A0D7-363791B8F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1423"/>
              </p:ext>
            </p:extLst>
          </p:nvPr>
        </p:nvGraphicFramePr>
        <p:xfrm>
          <a:off x="1240777" y="2140457"/>
          <a:ext cx="6591935" cy="3655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object 6">
            <a:extLst>
              <a:ext uri="{FF2B5EF4-FFF2-40B4-BE49-F238E27FC236}">
                <a16:creationId xmlns:a16="http://schemas.microsoft.com/office/drawing/2014/main" id="{54030C9E-1DFD-4B30-A26E-6E6EC8A5442D}"/>
              </a:ext>
            </a:extLst>
          </p:cNvPr>
          <p:cNvGrpSpPr/>
          <p:nvPr/>
        </p:nvGrpSpPr>
        <p:grpSpPr>
          <a:xfrm>
            <a:off x="2538920" y="5846000"/>
            <a:ext cx="3575685" cy="390525"/>
            <a:chOff x="2538920" y="5846000"/>
            <a:chExt cx="3575685" cy="390525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BFFAA1E3-DF5E-4821-A1E3-E87DE200DE9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3887" y="5897880"/>
              <a:ext cx="3200400" cy="286511"/>
            </a:xfrm>
            <a:prstGeom prst="rect">
              <a:avLst/>
            </a:prstGeom>
          </p:spPr>
        </p:pic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DEE22509-0D32-462B-BB92-A6C730189A6A}"/>
                </a:ext>
              </a:extLst>
            </p:cNvPr>
            <p:cNvSpPr/>
            <p:nvPr/>
          </p:nvSpPr>
          <p:spPr>
            <a:xfrm>
              <a:off x="2548127" y="5855208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182880" y="0"/>
                  </a:moveTo>
                  <a:lnTo>
                    <a:pt x="134276" y="6641"/>
                  </a:lnTo>
                  <a:lnTo>
                    <a:pt x="90593" y="25385"/>
                  </a:lnTo>
                  <a:lnTo>
                    <a:pt x="53578" y="54459"/>
                  </a:lnTo>
                  <a:lnTo>
                    <a:pt x="24976" y="92089"/>
                  </a:lnTo>
                  <a:lnTo>
                    <a:pt x="6535" y="136502"/>
                  </a:lnTo>
                  <a:lnTo>
                    <a:pt x="0" y="185927"/>
                  </a:lnTo>
                  <a:lnTo>
                    <a:pt x="6535" y="235353"/>
                  </a:lnTo>
                  <a:lnTo>
                    <a:pt x="24976" y="279766"/>
                  </a:lnTo>
                  <a:lnTo>
                    <a:pt x="53578" y="317396"/>
                  </a:lnTo>
                  <a:lnTo>
                    <a:pt x="90593" y="346470"/>
                  </a:lnTo>
                  <a:lnTo>
                    <a:pt x="134276" y="365214"/>
                  </a:lnTo>
                  <a:lnTo>
                    <a:pt x="182880" y="371855"/>
                  </a:lnTo>
                  <a:lnTo>
                    <a:pt x="231483" y="365214"/>
                  </a:lnTo>
                  <a:lnTo>
                    <a:pt x="275166" y="346470"/>
                  </a:lnTo>
                  <a:lnTo>
                    <a:pt x="312181" y="317396"/>
                  </a:lnTo>
                  <a:lnTo>
                    <a:pt x="340783" y="279766"/>
                  </a:lnTo>
                  <a:lnTo>
                    <a:pt x="359224" y="235353"/>
                  </a:lnTo>
                  <a:lnTo>
                    <a:pt x="365760" y="185927"/>
                  </a:lnTo>
                  <a:lnTo>
                    <a:pt x="359224" y="136502"/>
                  </a:lnTo>
                  <a:lnTo>
                    <a:pt x="340783" y="92089"/>
                  </a:lnTo>
                  <a:lnTo>
                    <a:pt x="312181" y="54459"/>
                  </a:lnTo>
                  <a:lnTo>
                    <a:pt x="275166" y="25385"/>
                  </a:lnTo>
                  <a:lnTo>
                    <a:pt x="231483" y="664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998647BA-384A-4E88-99E6-B97401754358}"/>
                </a:ext>
              </a:extLst>
            </p:cNvPr>
            <p:cNvSpPr/>
            <p:nvPr/>
          </p:nvSpPr>
          <p:spPr>
            <a:xfrm>
              <a:off x="2548127" y="5855208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60" h="372110">
                  <a:moveTo>
                    <a:pt x="0" y="185927"/>
                  </a:moveTo>
                  <a:lnTo>
                    <a:pt x="6535" y="136502"/>
                  </a:lnTo>
                  <a:lnTo>
                    <a:pt x="24976" y="92089"/>
                  </a:lnTo>
                  <a:lnTo>
                    <a:pt x="53578" y="54459"/>
                  </a:lnTo>
                  <a:lnTo>
                    <a:pt x="90593" y="25385"/>
                  </a:lnTo>
                  <a:lnTo>
                    <a:pt x="134276" y="6641"/>
                  </a:lnTo>
                  <a:lnTo>
                    <a:pt x="182880" y="0"/>
                  </a:lnTo>
                  <a:lnTo>
                    <a:pt x="231483" y="6641"/>
                  </a:lnTo>
                  <a:lnTo>
                    <a:pt x="275166" y="25385"/>
                  </a:lnTo>
                  <a:lnTo>
                    <a:pt x="312181" y="54459"/>
                  </a:lnTo>
                  <a:lnTo>
                    <a:pt x="340783" y="92089"/>
                  </a:lnTo>
                  <a:lnTo>
                    <a:pt x="359224" y="136502"/>
                  </a:lnTo>
                  <a:lnTo>
                    <a:pt x="365760" y="185927"/>
                  </a:lnTo>
                  <a:lnTo>
                    <a:pt x="359224" y="235353"/>
                  </a:lnTo>
                  <a:lnTo>
                    <a:pt x="340783" y="279766"/>
                  </a:lnTo>
                  <a:lnTo>
                    <a:pt x="312181" y="317396"/>
                  </a:lnTo>
                  <a:lnTo>
                    <a:pt x="275166" y="346470"/>
                  </a:lnTo>
                  <a:lnTo>
                    <a:pt x="231483" y="365214"/>
                  </a:lnTo>
                  <a:lnTo>
                    <a:pt x="182880" y="371855"/>
                  </a:lnTo>
                  <a:lnTo>
                    <a:pt x="134276" y="365214"/>
                  </a:lnTo>
                  <a:lnTo>
                    <a:pt x="90593" y="346470"/>
                  </a:lnTo>
                  <a:lnTo>
                    <a:pt x="53578" y="317396"/>
                  </a:lnTo>
                  <a:lnTo>
                    <a:pt x="24976" y="279766"/>
                  </a:lnTo>
                  <a:lnTo>
                    <a:pt x="6535" y="235353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0">
            <a:extLst>
              <a:ext uri="{FF2B5EF4-FFF2-40B4-BE49-F238E27FC236}">
                <a16:creationId xmlns:a16="http://schemas.microsoft.com/office/drawing/2014/main" id="{B20E9103-64E1-4E1D-AE61-C1F194C7090B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r>
              <a:rPr sz="1800" spc="-21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하기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C73D4B2C-E66E-4F31-A537-179DD4D7A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19416"/>
              </p:ext>
            </p:extLst>
          </p:nvPr>
        </p:nvGraphicFramePr>
        <p:xfrm>
          <a:off x="2454529" y="6273012"/>
          <a:ext cx="410591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2">
            <a:extLst>
              <a:ext uri="{FF2B5EF4-FFF2-40B4-BE49-F238E27FC236}">
                <a16:creationId xmlns:a16="http://schemas.microsoft.com/office/drawing/2014/main" id="{7793F2A5-0C17-43FC-943B-5D2A180ED3DE}"/>
              </a:ext>
            </a:extLst>
          </p:cNvPr>
          <p:cNvSpPr txBox="1"/>
          <p:nvPr/>
        </p:nvSpPr>
        <p:spPr>
          <a:xfrm>
            <a:off x="6590665" y="1597278"/>
            <a:ext cx="1248410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글</a:t>
            </a:r>
            <a:r>
              <a:rPr sz="1800" spc="-229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쓰기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17" name="object 13">
            <a:extLst>
              <a:ext uri="{FF2B5EF4-FFF2-40B4-BE49-F238E27FC236}">
                <a16:creationId xmlns:a16="http://schemas.microsoft.com/office/drawing/2014/main" id="{522AE0CE-54C3-4A51-8CDA-1968827AFE31}"/>
              </a:ext>
            </a:extLst>
          </p:cNvPr>
          <p:cNvGrpSpPr/>
          <p:nvPr/>
        </p:nvGrpSpPr>
        <p:grpSpPr>
          <a:xfrm>
            <a:off x="6217856" y="1587944"/>
            <a:ext cx="381635" cy="390525"/>
            <a:chOff x="6217856" y="1587944"/>
            <a:chExt cx="381635" cy="390525"/>
          </a:xfrm>
        </p:grpSpPr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02A7A068-6270-445A-852A-E0C0E2A4ECD5}"/>
                </a:ext>
              </a:extLst>
            </p:cNvPr>
            <p:cNvSpPr/>
            <p:nvPr/>
          </p:nvSpPr>
          <p:spPr>
            <a:xfrm>
              <a:off x="6227064" y="159715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29" y="6637"/>
                  </a:lnTo>
                  <a:lnTo>
                    <a:pt x="89803" y="25371"/>
                  </a:lnTo>
                  <a:lnTo>
                    <a:pt x="53101" y="54435"/>
                  </a:lnTo>
                  <a:lnTo>
                    <a:pt x="24750" y="92060"/>
                  </a:lnTo>
                  <a:lnTo>
                    <a:pt x="6475" y="136480"/>
                  </a:lnTo>
                  <a:lnTo>
                    <a:pt x="0" y="185927"/>
                  </a:lnTo>
                  <a:lnTo>
                    <a:pt x="6475" y="235375"/>
                  </a:lnTo>
                  <a:lnTo>
                    <a:pt x="24750" y="279795"/>
                  </a:lnTo>
                  <a:lnTo>
                    <a:pt x="53101" y="317420"/>
                  </a:lnTo>
                  <a:lnTo>
                    <a:pt x="89803" y="346484"/>
                  </a:lnTo>
                  <a:lnTo>
                    <a:pt x="133129" y="365218"/>
                  </a:lnTo>
                  <a:lnTo>
                    <a:pt x="181356" y="371856"/>
                  </a:lnTo>
                  <a:lnTo>
                    <a:pt x="229582" y="365218"/>
                  </a:lnTo>
                  <a:lnTo>
                    <a:pt x="272908" y="346484"/>
                  </a:lnTo>
                  <a:lnTo>
                    <a:pt x="309610" y="317420"/>
                  </a:lnTo>
                  <a:lnTo>
                    <a:pt x="337961" y="279795"/>
                  </a:lnTo>
                  <a:lnTo>
                    <a:pt x="356236" y="235375"/>
                  </a:lnTo>
                  <a:lnTo>
                    <a:pt x="362712" y="185927"/>
                  </a:lnTo>
                  <a:lnTo>
                    <a:pt x="356236" y="136480"/>
                  </a:lnTo>
                  <a:lnTo>
                    <a:pt x="337961" y="92060"/>
                  </a:lnTo>
                  <a:lnTo>
                    <a:pt x="309610" y="54435"/>
                  </a:lnTo>
                  <a:lnTo>
                    <a:pt x="272908" y="25371"/>
                  </a:lnTo>
                  <a:lnTo>
                    <a:pt x="229582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4D9C099F-EBF5-4FB3-80DC-9F040AEE01EE}"/>
                </a:ext>
              </a:extLst>
            </p:cNvPr>
            <p:cNvSpPr/>
            <p:nvPr/>
          </p:nvSpPr>
          <p:spPr>
            <a:xfrm>
              <a:off x="6227064" y="159715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5" y="136480"/>
                  </a:lnTo>
                  <a:lnTo>
                    <a:pt x="24750" y="92060"/>
                  </a:lnTo>
                  <a:lnTo>
                    <a:pt x="53101" y="54435"/>
                  </a:lnTo>
                  <a:lnTo>
                    <a:pt x="89803" y="25371"/>
                  </a:lnTo>
                  <a:lnTo>
                    <a:pt x="133129" y="6637"/>
                  </a:lnTo>
                  <a:lnTo>
                    <a:pt x="181356" y="0"/>
                  </a:lnTo>
                  <a:lnTo>
                    <a:pt x="229582" y="6637"/>
                  </a:lnTo>
                  <a:lnTo>
                    <a:pt x="272908" y="25371"/>
                  </a:lnTo>
                  <a:lnTo>
                    <a:pt x="309610" y="54435"/>
                  </a:lnTo>
                  <a:lnTo>
                    <a:pt x="337961" y="92060"/>
                  </a:lnTo>
                  <a:lnTo>
                    <a:pt x="356236" y="136480"/>
                  </a:lnTo>
                  <a:lnTo>
                    <a:pt x="362712" y="185927"/>
                  </a:lnTo>
                  <a:lnTo>
                    <a:pt x="356236" y="235375"/>
                  </a:lnTo>
                  <a:lnTo>
                    <a:pt x="337961" y="279795"/>
                  </a:lnTo>
                  <a:lnTo>
                    <a:pt x="309610" y="317420"/>
                  </a:lnTo>
                  <a:lnTo>
                    <a:pt x="272908" y="346484"/>
                  </a:lnTo>
                  <a:lnTo>
                    <a:pt x="229582" y="365218"/>
                  </a:lnTo>
                  <a:lnTo>
                    <a:pt x="181356" y="371856"/>
                  </a:lnTo>
                  <a:lnTo>
                    <a:pt x="133129" y="365218"/>
                  </a:lnTo>
                  <a:lnTo>
                    <a:pt x="89803" y="346484"/>
                  </a:lnTo>
                  <a:lnTo>
                    <a:pt x="53101" y="317420"/>
                  </a:lnTo>
                  <a:lnTo>
                    <a:pt x="24750" y="279795"/>
                  </a:lnTo>
                  <a:lnTo>
                    <a:pt x="6475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6">
            <a:extLst>
              <a:ext uri="{FF2B5EF4-FFF2-40B4-BE49-F238E27FC236}">
                <a16:creationId xmlns:a16="http://schemas.microsoft.com/office/drawing/2014/main" id="{973F8473-19C9-43FA-87BE-143F48244D4D}"/>
              </a:ext>
            </a:extLst>
          </p:cNvPr>
          <p:cNvSpPr txBox="1"/>
          <p:nvPr/>
        </p:nvSpPr>
        <p:spPr>
          <a:xfrm>
            <a:off x="6339078" y="16186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17">
            <a:extLst>
              <a:ext uri="{FF2B5EF4-FFF2-40B4-BE49-F238E27FC236}">
                <a16:creationId xmlns:a16="http://schemas.microsoft.com/office/drawing/2014/main" id="{DFDDAEB1-E879-415B-95EE-873DC5C4C6DF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E1929022-EE43-4C40-B52F-46CFEDABBE1A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340E378E-81D8-438A-AE20-4F93D8D57027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0">
            <a:extLst>
              <a:ext uri="{FF2B5EF4-FFF2-40B4-BE49-F238E27FC236}">
                <a16:creationId xmlns:a16="http://schemas.microsoft.com/office/drawing/2014/main" id="{369E43C9-C39C-484A-A608-C70C2BDDA91B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1">
            <a:extLst>
              <a:ext uri="{FF2B5EF4-FFF2-40B4-BE49-F238E27FC236}">
                <a16:creationId xmlns:a16="http://schemas.microsoft.com/office/drawing/2014/main" id="{E45BF088-A416-48B4-A955-C26C2DD0464E}"/>
              </a:ext>
            </a:extLst>
          </p:cNvPr>
          <p:cNvGrpSpPr/>
          <p:nvPr/>
        </p:nvGrpSpPr>
        <p:grpSpPr>
          <a:xfrm>
            <a:off x="2087879" y="6269735"/>
            <a:ext cx="381000" cy="390525"/>
            <a:chOff x="2087879" y="6269735"/>
            <a:chExt cx="381000" cy="390525"/>
          </a:xfrm>
        </p:grpSpPr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72A929FD-37EA-492D-AF7E-F695FD3C81DF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181356" y="0"/>
                  </a:moveTo>
                  <a:lnTo>
                    <a:pt x="133129" y="6641"/>
                  </a:lnTo>
                  <a:lnTo>
                    <a:pt x="89803" y="25385"/>
                  </a:lnTo>
                  <a:lnTo>
                    <a:pt x="53101" y="54459"/>
                  </a:lnTo>
                  <a:lnTo>
                    <a:pt x="24750" y="92089"/>
                  </a:lnTo>
                  <a:lnTo>
                    <a:pt x="6475" y="136502"/>
                  </a:lnTo>
                  <a:lnTo>
                    <a:pt x="0" y="185928"/>
                  </a:lnTo>
                  <a:lnTo>
                    <a:pt x="6475" y="235353"/>
                  </a:lnTo>
                  <a:lnTo>
                    <a:pt x="24750" y="279766"/>
                  </a:lnTo>
                  <a:lnTo>
                    <a:pt x="53101" y="317396"/>
                  </a:lnTo>
                  <a:lnTo>
                    <a:pt x="89803" y="346470"/>
                  </a:lnTo>
                  <a:lnTo>
                    <a:pt x="133129" y="365214"/>
                  </a:lnTo>
                  <a:lnTo>
                    <a:pt x="181356" y="371856"/>
                  </a:lnTo>
                  <a:lnTo>
                    <a:pt x="229582" y="365214"/>
                  </a:lnTo>
                  <a:lnTo>
                    <a:pt x="272908" y="346470"/>
                  </a:lnTo>
                  <a:lnTo>
                    <a:pt x="309610" y="317396"/>
                  </a:lnTo>
                  <a:lnTo>
                    <a:pt x="337961" y="279766"/>
                  </a:lnTo>
                  <a:lnTo>
                    <a:pt x="356236" y="235353"/>
                  </a:lnTo>
                  <a:lnTo>
                    <a:pt x="362712" y="185928"/>
                  </a:lnTo>
                  <a:lnTo>
                    <a:pt x="356236" y="136502"/>
                  </a:lnTo>
                  <a:lnTo>
                    <a:pt x="337961" y="92089"/>
                  </a:lnTo>
                  <a:lnTo>
                    <a:pt x="309610" y="54459"/>
                  </a:lnTo>
                  <a:lnTo>
                    <a:pt x="272908" y="25385"/>
                  </a:lnTo>
                  <a:lnTo>
                    <a:pt x="229582" y="6641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D2FFDBF3-F57D-48C1-88ED-CF7EAF885B81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0" y="185928"/>
                  </a:moveTo>
                  <a:lnTo>
                    <a:pt x="6475" y="136502"/>
                  </a:lnTo>
                  <a:lnTo>
                    <a:pt x="24750" y="92089"/>
                  </a:lnTo>
                  <a:lnTo>
                    <a:pt x="53101" y="54459"/>
                  </a:lnTo>
                  <a:lnTo>
                    <a:pt x="89803" y="25385"/>
                  </a:lnTo>
                  <a:lnTo>
                    <a:pt x="133129" y="6641"/>
                  </a:lnTo>
                  <a:lnTo>
                    <a:pt x="181356" y="0"/>
                  </a:lnTo>
                  <a:lnTo>
                    <a:pt x="229582" y="6641"/>
                  </a:lnTo>
                  <a:lnTo>
                    <a:pt x="272908" y="25385"/>
                  </a:lnTo>
                  <a:lnTo>
                    <a:pt x="309610" y="54459"/>
                  </a:lnTo>
                  <a:lnTo>
                    <a:pt x="337961" y="92089"/>
                  </a:lnTo>
                  <a:lnTo>
                    <a:pt x="356236" y="136502"/>
                  </a:lnTo>
                  <a:lnTo>
                    <a:pt x="362712" y="185928"/>
                  </a:lnTo>
                  <a:lnTo>
                    <a:pt x="356236" y="235353"/>
                  </a:lnTo>
                  <a:lnTo>
                    <a:pt x="337961" y="279766"/>
                  </a:lnTo>
                  <a:lnTo>
                    <a:pt x="309610" y="317396"/>
                  </a:lnTo>
                  <a:lnTo>
                    <a:pt x="272908" y="346470"/>
                  </a:lnTo>
                  <a:lnTo>
                    <a:pt x="229582" y="365214"/>
                  </a:lnTo>
                  <a:lnTo>
                    <a:pt x="181356" y="371856"/>
                  </a:lnTo>
                  <a:lnTo>
                    <a:pt x="133129" y="365214"/>
                  </a:lnTo>
                  <a:lnTo>
                    <a:pt x="89803" y="346470"/>
                  </a:lnTo>
                  <a:lnTo>
                    <a:pt x="53101" y="317396"/>
                  </a:lnTo>
                  <a:lnTo>
                    <a:pt x="24750" y="279766"/>
                  </a:lnTo>
                  <a:lnTo>
                    <a:pt x="6475" y="235353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4">
            <a:extLst>
              <a:ext uri="{FF2B5EF4-FFF2-40B4-BE49-F238E27FC236}">
                <a16:creationId xmlns:a16="http://schemas.microsoft.com/office/drawing/2014/main" id="{C66A03D2-5152-462E-9277-1FD833CAA7CD}"/>
              </a:ext>
            </a:extLst>
          </p:cNvPr>
          <p:cNvSpPr txBox="1"/>
          <p:nvPr/>
        </p:nvSpPr>
        <p:spPr>
          <a:xfrm>
            <a:off x="2208402" y="5730950"/>
            <a:ext cx="593725" cy="87185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AE52F3E-0C0B-49E8-9932-6BAA8F723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88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UPDATE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B24705-9017-40F1-BD5A-15A80559C1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514531"/>
              </p:ext>
            </p:extLst>
          </p:nvPr>
        </p:nvGraphicFramePr>
        <p:xfrm>
          <a:off x="431950" y="2060848"/>
          <a:ext cx="11324924" cy="33337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4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315473369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작성일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내용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작성자</a:t>
                      </a:r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v.0.1.2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2022-11-04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웹페이지 설계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noProof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김영민</a:t>
                      </a:r>
                      <a:endParaRPr lang="en-US" altLang="ko-KR" sz="1800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85703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57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5918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문의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 센터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47204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1A4FB30-5673-48E3-AA7E-6DDCB0356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56534"/>
              </p:ext>
            </p:extLst>
          </p:nvPr>
        </p:nvGraphicFramePr>
        <p:xfrm>
          <a:off x="1240777" y="2140457"/>
          <a:ext cx="6591299" cy="3748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6">
            <a:extLst>
              <a:ext uri="{FF2B5EF4-FFF2-40B4-BE49-F238E27FC236}">
                <a16:creationId xmlns:a16="http://schemas.microsoft.com/office/drawing/2014/main" id="{FAE4B6B0-0C96-4E94-97A3-1CB33393D440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문의</a:t>
            </a:r>
            <a:r>
              <a:rPr sz="1800" spc="-21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하기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id="{3A627936-CD66-4B53-9F59-AF45AB06573E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B88DAE79-2C64-4524-86DF-3496C32FBBC9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66691502-9C65-479C-B337-F2E972EAF70A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8AF6EB9-E66D-4E38-842A-03F7D3104EDA}"/>
              </a:ext>
            </a:extLst>
          </p:cNvPr>
          <p:cNvSpPr txBox="1"/>
          <p:nvPr/>
        </p:nvSpPr>
        <p:spPr>
          <a:xfrm>
            <a:off x="6340983" y="6161671"/>
            <a:ext cx="1497965" cy="31354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글</a:t>
            </a:r>
            <a:r>
              <a:rPr sz="1800" spc="-229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올리기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13" name="object 12">
            <a:extLst>
              <a:ext uri="{FF2B5EF4-FFF2-40B4-BE49-F238E27FC236}">
                <a16:creationId xmlns:a16="http://schemas.microsoft.com/office/drawing/2014/main" id="{988D2C27-C191-432A-98CC-281F0D205229}"/>
              </a:ext>
            </a:extLst>
          </p:cNvPr>
          <p:cNvGrpSpPr/>
          <p:nvPr/>
        </p:nvGrpSpPr>
        <p:grpSpPr>
          <a:xfrm>
            <a:off x="5967984" y="6153911"/>
            <a:ext cx="381000" cy="387350"/>
            <a:chOff x="5967984" y="6153911"/>
            <a:chExt cx="381000" cy="387350"/>
          </a:xfrm>
        </p:grpSpPr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33F48A0B-8696-4180-9277-DF84C7BD3D4D}"/>
                </a:ext>
              </a:extLst>
            </p:cNvPr>
            <p:cNvSpPr/>
            <p:nvPr/>
          </p:nvSpPr>
          <p:spPr>
            <a:xfrm>
              <a:off x="5977128" y="616305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4">
                  <a:moveTo>
                    <a:pt x="181356" y="0"/>
                  </a:moveTo>
                  <a:lnTo>
                    <a:pt x="133129" y="6587"/>
                  </a:lnTo>
                  <a:lnTo>
                    <a:pt x="89803" y="25177"/>
                  </a:lnTo>
                  <a:lnTo>
                    <a:pt x="53101" y="54011"/>
                  </a:lnTo>
                  <a:lnTo>
                    <a:pt x="24750" y="91332"/>
                  </a:lnTo>
                  <a:lnTo>
                    <a:pt x="6475" y="135382"/>
                  </a:lnTo>
                  <a:lnTo>
                    <a:pt x="0" y="184404"/>
                  </a:lnTo>
                  <a:lnTo>
                    <a:pt x="6475" y="233425"/>
                  </a:lnTo>
                  <a:lnTo>
                    <a:pt x="24750" y="277475"/>
                  </a:lnTo>
                  <a:lnTo>
                    <a:pt x="53101" y="314796"/>
                  </a:lnTo>
                  <a:lnTo>
                    <a:pt x="89803" y="343630"/>
                  </a:lnTo>
                  <a:lnTo>
                    <a:pt x="133129" y="362220"/>
                  </a:lnTo>
                  <a:lnTo>
                    <a:pt x="181356" y="368808"/>
                  </a:lnTo>
                  <a:lnTo>
                    <a:pt x="229582" y="362220"/>
                  </a:lnTo>
                  <a:lnTo>
                    <a:pt x="272908" y="343630"/>
                  </a:lnTo>
                  <a:lnTo>
                    <a:pt x="309610" y="314796"/>
                  </a:lnTo>
                  <a:lnTo>
                    <a:pt x="337961" y="277475"/>
                  </a:lnTo>
                  <a:lnTo>
                    <a:pt x="356236" y="233425"/>
                  </a:lnTo>
                  <a:lnTo>
                    <a:pt x="362712" y="184404"/>
                  </a:lnTo>
                  <a:lnTo>
                    <a:pt x="356236" y="135382"/>
                  </a:lnTo>
                  <a:lnTo>
                    <a:pt x="337961" y="91332"/>
                  </a:lnTo>
                  <a:lnTo>
                    <a:pt x="309610" y="54011"/>
                  </a:lnTo>
                  <a:lnTo>
                    <a:pt x="272908" y="25177"/>
                  </a:lnTo>
                  <a:lnTo>
                    <a:pt x="229582" y="658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4A7784D3-CEE5-476B-9EBA-121F64C70E0B}"/>
                </a:ext>
              </a:extLst>
            </p:cNvPr>
            <p:cNvSpPr/>
            <p:nvPr/>
          </p:nvSpPr>
          <p:spPr>
            <a:xfrm>
              <a:off x="5977128" y="616305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4">
                  <a:moveTo>
                    <a:pt x="0" y="184404"/>
                  </a:moveTo>
                  <a:lnTo>
                    <a:pt x="6475" y="135382"/>
                  </a:lnTo>
                  <a:lnTo>
                    <a:pt x="24750" y="91332"/>
                  </a:lnTo>
                  <a:lnTo>
                    <a:pt x="53101" y="54011"/>
                  </a:lnTo>
                  <a:lnTo>
                    <a:pt x="89803" y="25177"/>
                  </a:lnTo>
                  <a:lnTo>
                    <a:pt x="133129" y="6587"/>
                  </a:lnTo>
                  <a:lnTo>
                    <a:pt x="181356" y="0"/>
                  </a:lnTo>
                  <a:lnTo>
                    <a:pt x="229582" y="6587"/>
                  </a:lnTo>
                  <a:lnTo>
                    <a:pt x="272908" y="25177"/>
                  </a:lnTo>
                  <a:lnTo>
                    <a:pt x="309610" y="54011"/>
                  </a:lnTo>
                  <a:lnTo>
                    <a:pt x="337961" y="91332"/>
                  </a:lnTo>
                  <a:lnTo>
                    <a:pt x="356236" y="135382"/>
                  </a:lnTo>
                  <a:lnTo>
                    <a:pt x="362712" y="184404"/>
                  </a:lnTo>
                  <a:lnTo>
                    <a:pt x="356236" y="233425"/>
                  </a:lnTo>
                  <a:lnTo>
                    <a:pt x="337961" y="277475"/>
                  </a:lnTo>
                  <a:lnTo>
                    <a:pt x="309610" y="314796"/>
                  </a:lnTo>
                  <a:lnTo>
                    <a:pt x="272908" y="343630"/>
                  </a:lnTo>
                  <a:lnTo>
                    <a:pt x="229582" y="362220"/>
                  </a:lnTo>
                  <a:lnTo>
                    <a:pt x="181356" y="368808"/>
                  </a:lnTo>
                  <a:lnTo>
                    <a:pt x="133129" y="362220"/>
                  </a:lnTo>
                  <a:lnTo>
                    <a:pt x="89803" y="343630"/>
                  </a:lnTo>
                  <a:lnTo>
                    <a:pt x="53101" y="314796"/>
                  </a:lnTo>
                  <a:lnTo>
                    <a:pt x="24750" y="277475"/>
                  </a:lnTo>
                  <a:lnTo>
                    <a:pt x="6475" y="233425"/>
                  </a:lnTo>
                  <a:lnTo>
                    <a:pt x="0" y="18440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5">
            <a:extLst>
              <a:ext uri="{FF2B5EF4-FFF2-40B4-BE49-F238E27FC236}">
                <a16:creationId xmlns:a16="http://schemas.microsoft.com/office/drawing/2014/main" id="{963A9CC3-00DB-4791-ABAF-600E284E45EB}"/>
              </a:ext>
            </a:extLst>
          </p:cNvPr>
          <p:cNvSpPr txBox="1"/>
          <p:nvPr/>
        </p:nvSpPr>
        <p:spPr>
          <a:xfrm>
            <a:off x="6089396" y="618449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6AB3ABD0-5DD2-4EBF-8F13-E1A77C82D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79175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작성된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2125299-6719-4795-8DEF-CE2C074A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6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893B0-D252-43BD-8C04-E4CE3FB2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업소 계정</a:t>
            </a:r>
          </a:p>
        </p:txBody>
      </p:sp>
    </p:spTree>
    <p:extLst>
      <p:ext uri="{BB962C8B-B14F-4D97-AF65-F5344CB8AC3E}">
        <p14:creationId xmlns:p14="http://schemas.microsoft.com/office/powerpoint/2010/main" val="302072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98119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 등록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80466" y="949325"/>
            <a:ext cx="7684134" cy="5796661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C2630EE8-B102-4111-BB9F-BE2D74308890}"/>
              </a:ext>
            </a:extLst>
          </p:cNvPr>
          <p:cNvSpPr txBox="1"/>
          <p:nvPr/>
        </p:nvSpPr>
        <p:spPr>
          <a:xfrm>
            <a:off x="1269876" y="1052736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solidFill>
                  <a:schemeClr val="tx1"/>
                </a:solidFill>
                <a:latin typeface="Malgun Gothic"/>
                <a:cs typeface="Malgun Gothic"/>
              </a:rPr>
              <a:t>가게</a:t>
            </a:r>
            <a:r>
              <a:rPr sz="1800" spc="-22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Malgun Gothic"/>
                <a:cs typeface="Malgun Gothic"/>
              </a:rPr>
              <a:t>관리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E21D5163-BBF6-4B2C-B087-C40E42C4E078}"/>
              </a:ext>
            </a:extLst>
          </p:cNvPr>
          <p:cNvSpPr txBox="1"/>
          <p:nvPr/>
        </p:nvSpPr>
        <p:spPr>
          <a:xfrm>
            <a:off x="1263526" y="6111626"/>
            <a:ext cx="6591934" cy="31354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85"/>
              </a:spcBef>
            </a:pP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가게</a:t>
            </a:r>
            <a:r>
              <a:rPr sz="1800" spc="-215" dirty="0">
                <a:solidFill>
                  <a:schemeClr val="tx1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등록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/</a:t>
            </a:r>
            <a:r>
              <a:rPr sz="1800" spc="-10" dirty="0">
                <a:solidFill>
                  <a:schemeClr val="tx1"/>
                </a:solidFill>
                <a:latin typeface="Malgun Gothic"/>
                <a:cs typeface="Malgun Gothic"/>
              </a:rPr>
              <a:t>수정</a:t>
            </a: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grpSp>
        <p:nvGrpSpPr>
          <p:cNvPr id="26" name="object 7">
            <a:extLst>
              <a:ext uri="{FF2B5EF4-FFF2-40B4-BE49-F238E27FC236}">
                <a16:creationId xmlns:a16="http://schemas.microsoft.com/office/drawing/2014/main" id="{3219A506-BB67-4F75-BE83-5A8012FED2D9}"/>
              </a:ext>
            </a:extLst>
          </p:cNvPr>
          <p:cNvGrpSpPr/>
          <p:nvPr/>
        </p:nvGrpSpPr>
        <p:grpSpPr>
          <a:xfrm>
            <a:off x="860951" y="6037823"/>
            <a:ext cx="384175" cy="387350"/>
            <a:chOff x="871664" y="6153848"/>
            <a:chExt cx="384175" cy="387350"/>
          </a:xfrm>
        </p:grpSpPr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006AB8DD-7427-4347-B9BF-EB1D9DC87356}"/>
                </a:ext>
              </a:extLst>
            </p:cNvPr>
            <p:cNvSpPr/>
            <p:nvPr/>
          </p:nvSpPr>
          <p:spPr>
            <a:xfrm>
              <a:off x="880872" y="6163055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4">
                  <a:moveTo>
                    <a:pt x="182880" y="0"/>
                  </a:moveTo>
                  <a:lnTo>
                    <a:pt x="134262" y="6587"/>
                  </a:lnTo>
                  <a:lnTo>
                    <a:pt x="90576" y="25177"/>
                  </a:lnTo>
                  <a:lnTo>
                    <a:pt x="53563" y="54011"/>
                  </a:lnTo>
                  <a:lnTo>
                    <a:pt x="24968" y="91332"/>
                  </a:lnTo>
                  <a:lnTo>
                    <a:pt x="6532" y="135382"/>
                  </a:lnTo>
                  <a:lnTo>
                    <a:pt x="0" y="184404"/>
                  </a:lnTo>
                  <a:lnTo>
                    <a:pt x="6532" y="233425"/>
                  </a:lnTo>
                  <a:lnTo>
                    <a:pt x="24968" y="277475"/>
                  </a:lnTo>
                  <a:lnTo>
                    <a:pt x="53563" y="314796"/>
                  </a:lnTo>
                  <a:lnTo>
                    <a:pt x="90576" y="343630"/>
                  </a:lnTo>
                  <a:lnTo>
                    <a:pt x="134262" y="362220"/>
                  </a:lnTo>
                  <a:lnTo>
                    <a:pt x="182880" y="368808"/>
                  </a:lnTo>
                  <a:lnTo>
                    <a:pt x="231497" y="362220"/>
                  </a:lnTo>
                  <a:lnTo>
                    <a:pt x="275183" y="343630"/>
                  </a:lnTo>
                  <a:lnTo>
                    <a:pt x="312196" y="314796"/>
                  </a:lnTo>
                  <a:lnTo>
                    <a:pt x="340791" y="277475"/>
                  </a:lnTo>
                  <a:lnTo>
                    <a:pt x="359227" y="233425"/>
                  </a:lnTo>
                  <a:lnTo>
                    <a:pt x="365759" y="184404"/>
                  </a:lnTo>
                  <a:lnTo>
                    <a:pt x="359227" y="135382"/>
                  </a:lnTo>
                  <a:lnTo>
                    <a:pt x="340791" y="91332"/>
                  </a:lnTo>
                  <a:lnTo>
                    <a:pt x="312196" y="54011"/>
                  </a:lnTo>
                  <a:lnTo>
                    <a:pt x="275183" y="25177"/>
                  </a:lnTo>
                  <a:lnTo>
                    <a:pt x="231497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2016AD6F-A340-479F-8609-9A5050E9A8FA}"/>
                </a:ext>
              </a:extLst>
            </p:cNvPr>
            <p:cNvSpPr/>
            <p:nvPr/>
          </p:nvSpPr>
          <p:spPr>
            <a:xfrm>
              <a:off x="880872" y="6163055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4">
                  <a:moveTo>
                    <a:pt x="0" y="184404"/>
                  </a:moveTo>
                  <a:lnTo>
                    <a:pt x="6532" y="135382"/>
                  </a:lnTo>
                  <a:lnTo>
                    <a:pt x="24968" y="91332"/>
                  </a:lnTo>
                  <a:lnTo>
                    <a:pt x="53563" y="54011"/>
                  </a:lnTo>
                  <a:lnTo>
                    <a:pt x="90576" y="25177"/>
                  </a:lnTo>
                  <a:lnTo>
                    <a:pt x="134262" y="6587"/>
                  </a:lnTo>
                  <a:lnTo>
                    <a:pt x="182880" y="0"/>
                  </a:lnTo>
                  <a:lnTo>
                    <a:pt x="231497" y="6587"/>
                  </a:lnTo>
                  <a:lnTo>
                    <a:pt x="275183" y="25177"/>
                  </a:lnTo>
                  <a:lnTo>
                    <a:pt x="312196" y="54011"/>
                  </a:lnTo>
                  <a:lnTo>
                    <a:pt x="340791" y="91332"/>
                  </a:lnTo>
                  <a:lnTo>
                    <a:pt x="359227" y="135382"/>
                  </a:lnTo>
                  <a:lnTo>
                    <a:pt x="365759" y="184404"/>
                  </a:lnTo>
                  <a:lnTo>
                    <a:pt x="359227" y="233425"/>
                  </a:lnTo>
                  <a:lnTo>
                    <a:pt x="340791" y="277475"/>
                  </a:lnTo>
                  <a:lnTo>
                    <a:pt x="312196" y="314796"/>
                  </a:lnTo>
                  <a:lnTo>
                    <a:pt x="275183" y="343630"/>
                  </a:lnTo>
                  <a:lnTo>
                    <a:pt x="231497" y="362220"/>
                  </a:lnTo>
                  <a:lnTo>
                    <a:pt x="182880" y="368808"/>
                  </a:lnTo>
                  <a:lnTo>
                    <a:pt x="134262" y="362220"/>
                  </a:lnTo>
                  <a:lnTo>
                    <a:pt x="90576" y="343630"/>
                  </a:lnTo>
                  <a:lnTo>
                    <a:pt x="53563" y="314796"/>
                  </a:lnTo>
                  <a:lnTo>
                    <a:pt x="24968" y="277475"/>
                  </a:lnTo>
                  <a:lnTo>
                    <a:pt x="6532" y="233425"/>
                  </a:lnTo>
                  <a:lnTo>
                    <a:pt x="0" y="18440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0">
            <a:extLst>
              <a:ext uri="{FF2B5EF4-FFF2-40B4-BE49-F238E27FC236}">
                <a16:creationId xmlns:a16="http://schemas.microsoft.com/office/drawing/2014/main" id="{5D8DC197-5444-47A2-A14C-7AF5626E0B57}"/>
              </a:ext>
            </a:extLst>
          </p:cNvPr>
          <p:cNvSpPr txBox="1"/>
          <p:nvPr/>
        </p:nvSpPr>
        <p:spPr>
          <a:xfrm>
            <a:off x="998271" y="609815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E06DE9BA-97A4-4192-8084-A9FB2480086C}"/>
              </a:ext>
            </a:extLst>
          </p:cNvPr>
          <p:cNvSpPr txBox="1"/>
          <p:nvPr/>
        </p:nvSpPr>
        <p:spPr>
          <a:xfrm>
            <a:off x="1269876" y="1484784"/>
            <a:ext cx="6591934" cy="8790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3175" algn="ctr">
              <a:lnSpc>
                <a:spcPct val="100000"/>
              </a:lnSpc>
            </a:pPr>
            <a:endParaRPr lang="en-US" altLang="ko-KR" sz="21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800" spc="-25" dirty="0" err="1">
                <a:solidFill>
                  <a:schemeClr val="tx1"/>
                </a:solidFill>
                <a:latin typeface="Malgun Gothic"/>
                <a:cs typeface="Malgun Gothic"/>
              </a:rPr>
              <a:t>이미지</a:t>
            </a:r>
            <a:endParaRPr lang="en-US" altLang="ko-KR" sz="1800" spc="-25" dirty="0">
              <a:solidFill>
                <a:schemeClr val="tx1"/>
              </a:solidFill>
              <a:latin typeface="Malgun Gothic"/>
              <a:cs typeface="Malgun Gothic"/>
            </a:endParaRPr>
          </a:p>
          <a:p>
            <a:pPr marL="3175" algn="ctr">
              <a:lnSpc>
                <a:spcPct val="100000"/>
              </a:lnSpc>
            </a:pPr>
            <a:endParaRPr sz="1800" dirty="0">
              <a:solidFill>
                <a:schemeClr val="tx1"/>
              </a:solidFill>
              <a:latin typeface="Malgun Gothic"/>
              <a:cs typeface="Malgun Gothic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11C25705-2543-46A1-8E58-0F61FDE73DA6}"/>
              </a:ext>
            </a:extLst>
          </p:cNvPr>
          <p:cNvSpPr txBox="1"/>
          <p:nvPr/>
        </p:nvSpPr>
        <p:spPr>
          <a:xfrm>
            <a:off x="5909821" y="2492896"/>
            <a:ext cx="1951989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이미지</a:t>
            </a:r>
            <a:r>
              <a:rPr sz="1800" spc="-210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올리기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32" name="object 13">
            <a:extLst>
              <a:ext uri="{FF2B5EF4-FFF2-40B4-BE49-F238E27FC236}">
                <a16:creationId xmlns:a16="http://schemas.microsoft.com/office/drawing/2014/main" id="{1E9F994A-BBAC-40ED-A540-0355C2FA3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5004"/>
              </p:ext>
            </p:extLst>
          </p:nvPr>
        </p:nvGraphicFramePr>
        <p:xfrm>
          <a:off x="1263526" y="2924944"/>
          <a:ext cx="6591935" cy="256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4142104" algn="just">
                        <a:lnSpc>
                          <a:spcPct val="100099"/>
                        </a:lnSpc>
                        <a:spcBef>
                          <a:spcPts val="275"/>
                        </a:spcBef>
                      </a:pPr>
                      <a:r>
                        <a:rPr sz="1800" spc="-7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 시간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Break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4" name="object 15">
            <a:extLst>
              <a:ext uri="{FF2B5EF4-FFF2-40B4-BE49-F238E27FC236}">
                <a16:creationId xmlns:a16="http://schemas.microsoft.com/office/drawing/2014/main" id="{8E4A7709-048F-4984-9339-B87A0DCF8622}"/>
              </a:ext>
            </a:extLst>
          </p:cNvPr>
          <p:cNvGrpSpPr/>
          <p:nvPr/>
        </p:nvGrpSpPr>
        <p:grpSpPr>
          <a:xfrm>
            <a:off x="894413" y="1484784"/>
            <a:ext cx="384175" cy="390525"/>
            <a:chOff x="871664" y="1508696"/>
            <a:chExt cx="384175" cy="390525"/>
          </a:xfrm>
        </p:grpSpPr>
        <p:sp>
          <p:nvSpPr>
            <p:cNvPr id="35" name="object 16">
              <a:extLst>
                <a:ext uri="{FF2B5EF4-FFF2-40B4-BE49-F238E27FC236}">
                  <a16:creationId xmlns:a16="http://schemas.microsoft.com/office/drawing/2014/main" id="{80DA0BE6-A084-45D2-9E83-9DD9FA404DEB}"/>
                </a:ext>
              </a:extLst>
            </p:cNvPr>
            <p:cNvSpPr/>
            <p:nvPr/>
          </p:nvSpPr>
          <p:spPr>
            <a:xfrm>
              <a:off x="880872" y="1517903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7">
              <a:extLst>
                <a:ext uri="{FF2B5EF4-FFF2-40B4-BE49-F238E27FC236}">
                  <a16:creationId xmlns:a16="http://schemas.microsoft.com/office/drawing/2014/main" id="{CDF688DE-3F17-4F2C-B6B7-ADCDC41A011F}"/>
                </a:ext>
              </a:extLst>
            </p:cNvPr>
            <p:cNvSpPr/>
            <p:nvPr/>
          </p:nvSpPr>
          <p:spPr>
            <a:xfrm>
              <a:off x="880872" y="1517903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18">
            <a:extLst>
              <a:ext uri="{FF2B5EF4-FFF2-40B4-BE49-F238E27FC236}">
                <a16:creationId xmlns:a16="http://schemas.microsoft.com/office/drawing/2014/main" id="{DC4B7C4F-DD46-424D-B637-0605EB24E4BE}"/>
              </a:ext>
            </a:extLst>
          </p:cNvPr>
          <p:cNvSpPr txBox="1"/>
          <p:nvPr/>
        </p:nvSpPr>
        <p:spPr>
          <a:xfrm>
            <a:off x="1016803" y="15154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38" name="object 19">
            <a:extLst>
              <a:ext uri="{FF2B5EF4-FFF2-40B4-BE49-F238E27FC236}">
                <a16:creationId xmlns:a16="http://schemas.microsoft.com/office/drawing/2014/main" id="{043F50D3-082F-4C75-A40D-1A761DD3D204}"/>
              </a:ext>
            </a:extLst>
          </p:cNvPr>
          <p:cNvGrpSpPr/>
          <p:nvPr/>
        </p:nvGrpSpPr>
        <p:grpSpPr>
          <a:xfrm>
            <a:off x="904116" y="2924944"/>
            <a:ext cx="365760" cy="368935"/>
            <a:chOff x="880871" y="3011423"/>
            <a:chExt cx="365760" cy="368935"/>
          </a:xfrm>
        </p:grpSpPr>
        <p:sp>
          <p:nvSpPr>
            <p:cNvPr id="39" name="object 20">
              <a:extLst>
                <a:ext uri="{FF2B5EF4-FFF2-40B4-BE49-F238E27FC236}">
                  <a16:creationId xmlns:a16="http://schemas.microsoft.com/office/drawing/2014/main" id="{B4D71D59-B70E-452C-8068-3E14FDB65E94}"/>
                </a:ext>
              </a:extLst>
            </p:cNvPr>
            <p:cNvSpPr/>
            <p:nvPr/>
          </p:nvSpPr>
          <p:spPr>
            <a:xfrm>
              <a:off x="880871" y="30114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5">
                  <a:moveTo>
                    <a:pt x="182880" y="0"/>
                  </a:moveTo>
                  <a:lnTo>
                    <a:pt x="134262" y="6586"/>
                  </a:lnTo>
                  <a:lnTo>
                    <a:pt x="90576" y="25174"/>
                  </a:lnTo>
                  <a:lnTo>
                    <a:pt x="53563" y="54006"/>
                  </a:lnTo>
                  <a:lnTo>
                    <a:pt x="24968" y="91327"/>
                  </a:lnTo>
                  <a:lnTo>
                    <a:pt x="6532" y="135378"/>
                  </a:lnTo>
                  <a:lnTo>
                    <a:pt x="0" y="184403"/>
                  </a:lnTo>
                  <a:lnTo>
                    <a:pt x="6532" y="233429"/>
                  </a:lnTo>
                  <a:lnTo>
                    <a:pt x="24968" y="277480"/>
                  </a:lnTo>
                  <a:lnTo>
                    <a:pt x="53563" y="314801"/>
                  </a:lnTo>
                  <a:lnTo>
                    <a:pt x="90576" y="343633"/>
                  </a:lnTo>
                  <a:lnTo>
                    <a:pt x="134262" y="362221"/>
                  </a:lnTo>
                  <a:lnTo>
                    <a:pt x="182880" y="368808"/>
                  </a:lnTo>
                  <a:lnTo>
                    <a:pt x="231497" y="362221"/>
                  </a:lnTo>
                  <a:lnTo>
                    <a:pt x="275183" y="343633"/>
                  </a:lnTo>
                  <a:lnTo>
                    <a:pt x="312196" y="314801"/>
                  </a:lnTo>
                  <a:lnTo>
                    <a:pt x="340791" y="277480"/>
                  </a:lnTo>
                  <a:lnTo>
                    <a:pt x="359227" y="233429"/>
                  </a:lnTo>
                  <a:lnTo>
                    <a:pt x="365759" y="184403"/>
                  </a:lnTo>
                  <a:lnTo>
                    <a:pt x="359227" y="135378"/>
                  </a:lnTo>
                  <a:lnTo>
                    <a:pt x="340791" y="91327"/>
                  </a:lnTo>
                  <a:lnTo>
                    <a:pt x="312196" y="54006"/>
                  </a:lnTo>
                  <a:lnTo>
                    <a:pt x="275183" y="25174"/>
                  </a:lnTo>
                  <a:lnTo>
                    <a:pt x="231497" y="6586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21">
              <a:extLst>
                <a:ext uri="{FF2B5EF4-FFF2-40B4-BE49-F238E27FC236}">
                  <a16:creationId xmlns:a16="http://schemas.microsoft.com/office/drawing/2014/main" id="{C0B5B9BF-CD0C-4440-973B-8D2FBEBD473F}"/>
                </a:ext>
              </a:extLst>
            </p:cNvPr>
            <p:cNvSpPr/>
            <p:nvPr/>
          </p:nvSpPr>
          <p:spPr>
            <a:xfrm>
              <a:off x="880871" y="3011423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59" h="368935">
                  <a:moveTo>
                    <a:pt x="0" y="184403"/>
                  </a:moveTo>
                  <a:lnTo>
                    <a:pt x="6532" y="135378"/>
                  </a:lnTo>
                  <a:lnTo>
                    <a:pt x="24968" y="91327"/>
                  </a:lnTo>
                  <a:lnTo>
                    <a:pt x="53563" y="54006"/>
                  </a:lnTo>
                  <a:lnTo>
                    <a:pt x="90576" y="25174"/>
                  </a:lnTo>
                  <a:lnTo>
                    <a:pt x="134262" y="6586"/>
                  </a:lnTo>
                  <a:lnTo>
                    <a:pt x="182880" y="0"/>
                  </a:lnTo>
                  <a:lnTo>
                    <a:pt x="231497" y="6586"/>
                  </a:lnTo>
                  <a:lnTo>
                    <a:pt x="275183" y="25174"/>
                  </a:lnTo>
                  <a:lnTo>
                    <a:pt x="312196" y="54006"/>
                  </a:lnTo>
                  <a:lnTo>
                    <a:pt x="340791" y="91327"/>
                  </a:lnTo>
                  <a:lnTo>
                    <a:pt x="359227" y="135378"/>
                  </a:lnTo>
                  <a:lnTo>
                    <a:pt x="365759" y="184403"/>
                  </a:lnTo>
                  <a:lnTo>
                    <a:pt x="359227" y="233429"/>
                  </a:lnTo>
                  <a:lnTo>
                    <a:pt x="340791" y="277480"/>
                  </a:lnTo>
                  <a:lnTo>
                    <a:pt x="312196" y="314801"/>
                  </a:lnTo>
                  <a:lnTo>
                    <a:pt x="275183" y="343633"/>
                  </a:lnTo>
                  <a:lnTo>
                    <a:pt x="231497" y="362221"/>
                  </a:lnTo>
                  <a:lnTo>
                    <a:pt x="182880" y="368808"/>
                  </a:lnTo>
                  <a:lnTo>
                    <a:pt x="134262" y="362221"/>
                  </a:lnTo>
                  <a:lnTo>
                    <a:pt x="90576" y="343633"/>
                  </a:lnTo>
                  <a:lnTo>
                    <a:pt x="53563" y="314801"/>
                  </a:lnTo>
                  <a:lnTo>
                    <a:pt x="24968" y="277480"/>
                  </a:lnTo>
                  <a:lnTo>
                    <a:pt x="6532" y="233429"/>
                  </a:lnTo>
                  <a:lnTo>
                    <a:pt x="0" y="184403"/>
                  </a:lnTo>
                  <a:close/>
                </a:path>
              </a:pathLst>
            </a:custGeom>
            <a:ln w="18287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22">
            <a:extLst>
              <a:ext uri="{FF2B5EF4-FFF2-40B4-BE49-F238E27FC236}">
                <a16:creationId xmlns:a16="http://schemas.microsoft.com/office/drawing/2014/main" id="{9F86D1DA-62BB-4269-9AC0-B4FFB6EBB8BD}"/>
              </a:ext>
            </a:extLst>
          </p:cNvPr>
          <p:cNvSpPr txBox="1"/>
          <p:nvPr/>
        </p:nvSpPr>
        <p:spPr>
          <a:xfrm>
            <a:off x="1017299" y="296907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42" name="object 4">
            <a:extLst>
              <a:ext uri="{FF2B5EF4-FFF2-40B4-BE49-F238E27FC236}">
                <a16:creationId xmlns:a16="http://schemas.microsoft.com/office/drawing/2014/main" id="{9ED58E63-6D56-43FC-97C9-E3FE7D53D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58447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간판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r>
                        <a:rPr sz="1800" spc="-19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object 14">
            <a:extLst>
              <a:ext uri="{FF2B5EF4-FFF2-40B4-BE49-F238E27FC236}">
                <a16:creationId xmlns:a16="http://schemas.microsoft.com/office/drawing/2014/main" id="{2BB05D86-96B3-4823-936F-3A4532750D33}"/>
              </a:ext>
            </a:extLst>
          </p:cNvPr>
          <p:cNvSpPr txBox="1"/>
          <p:nvPr/>
        </p:nvSpPr>
        <p:spPr>
          <a:xfrm>
            <a:off x="5887084" y="5635733"/>
            <a:ext cx="1951989" cy="31354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latin typeface="Malgun Gothic"/>
                <a:cs typeface="Malgun Gothic"/>
              </a:rPr>
              <a:t>이미지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올리기</a:t>
            </a:r>
            <a:endParaRPr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49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893B0-D252-43BD-8C04-E4CE3FB2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계정</a:t>
            </a:r>
          </a:p>
        </p:txBody>
      </p:sp>
    </p:spTree>
    <p:extLst>
      <p:ext uri="{BB962C8B-B14F-4D97-AF65-F5344CB8AC3E}">
        <p14:creationId xmlns:p14="http://schemas.microsoft.com/office/powerpoint/2010/main" val="5923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1905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6AC8021-5E1C-406F-A918-7870EBF9B6E7}"/>
              </a:ext>
            </a:extLst>
          </p:cNvPr>
          <p:cNvGraphicFramePr>
            <a:graphicFrameLocks noGrp="1"/>
          </p:cNvGraphicFramePr>
          <p:nvPr/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4873BD2-CCBE-411D-ADA7-1E026AC78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58183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문의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넣은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적기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8">
            <a:extLst>
              <a:ext uri="{FF2B5EF4-FFF2-40B4-BE49-F238E27FC236}">
                <a16:creationId xmlns:a16="http://schemas.microsoft.com/office/drawing/2014/main" id="{630F4FA0-D3EE-4841-AF91-B8FFF102D651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0C59E17A-2533-47B7-A5AB-1DDFDF2A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65400"/>
              </p:ext>
            </p:extLst>
          </p:nvPr>
        </p:nvGraphicFramePr>
        <p:xfrm>
          <a:off x="2454529" y="6273012"/>
          <a:ext cx="410591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object 10">
            <a:extLst>
              <a:ext uri="{FF2B5EF4-FFF2-40B4-BE49-F238E27FC236}">
                <a16:creationId xmlns:a16="http://schemas.microsoft.com/office/drawing/2014/main" id="{9D33C5EB-DF03-4AA7-860D-D0B0F27F9C56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F955753B-0112-48E9-B830-3CF68DAFF31A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0C069C5D-3B9C-4977-86A5-125219794D84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3">
            <a:extLst>
              <a:ext uri="{FF2B5EF4-FFF2-40B4-BE49-F238E27FC236}">
                <a16:creationId xmlns:a16="http://schemas.microsoft.com/office/drawing/2014/main" id="{59C0A55B-BAD0-4487-9BF9-45FDC6A02FBD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4">
            <a:extLst>
              <a:ext uri="{FF2B5EF4-FFF2-40B4-BE49-F238E27FC236}">
                <a16:creationId xmlns:a16="http://schemas.microsoft.com/office/drawing/2014/main" id="{A16FB683-6E0F-4E58-BA79-3BDEC702E605}"/>
              </a:ext>
            </a:extLst>
          </p:cNvPr>
          <p:cNvGrpSpPr/>
          <p:nvPr/>
        </p:nvGrpSpPr>
        <p:grpSpPr>
          <a:xfrm>
            <a:off x="2087879" y="6269735"/>
            <a:ext cx="381000" cy="390525"/>
            <a:chOff x="2087879" y="6269735"/>
            <a:chExt cx="381000" cy="390525"/>
          </a:xfrm>
        </p:grpSpPr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149EC8DC-11D9-4179-86DC-32B04E9B4E4F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181356" y="0"/>
                  </a:moveTo>
                  <a:lnTo>
                    <a:pt x="133129" y="6641"/>
                  </a:lnTo>
                  <a:lnTo>
                    <a:pt x="89803" y="25385"/>
                  </a:lnTo>
                  <a:lnTo>
                    <a:pt x="53101" y="54459"/>
                  </a:lnTo>
                  <a:lnTo>
                    <a:pt x="24750" y="92089"/>
                  </a:lnTo>
                  <a:lnTo>
                    <a:pt x="6475" y="136502"/>
                  </a:lnTo>
                  <a:lnTo>
                    <a:pt x="0" y="185928"/>
                  </a:lnTo>
                  <a:lnTo>
                    <a:pt x="6475" y="235353"/>
                  </a:lnTo>
                  <a:lnTo>
                    <a:pt x="24750" y="279766"/>
                  </a:lnTo>
                  <a:lnTo>
                    <a:pt x="53101" y="317396"/>
                  </a:lnTo>
                  <a:lnTo>
                    <a:pt x="89803" y="346470"/>
                  </a:lnTo>
                  <a:lnTo>
                    <a:pt x="133129" y="365214"/>
                  </a:lnTo>
                  <a:lnTo>
                    <a:pt x="181356" y="371856"/>
                  </a:lnTo>
                  <a:lnTo>
                    <a:pt x="229582" y="365214"/>
                  </a:lnTo>
                  <a:lnTo>
                    <a:pt x="272908" y="346470"/>
                  </a:lnTo>
                  <a:lnTo>
                    <a:pt x="309610" y="317396"/>
                  </a:lnTo>
                  <a:lnTo>
                    <a:pt x="337961" y="279766"/>
                  </a:lnTo>
                  <a:lnTo>
                    <a:pt x="356236" y="235353"/>
                  </a:lnTo>
                  <a:lnTo>
                    <a:pt x="362712" y="185928"/>
                  </a:lnTo>
                  <a:lnTo>
                    <a:pt x="356236" y="136502"/>
                  </a:lnTo>
                  <a:lnTo>
                    <a:pt x="337961" y="92089"/>
                  </a:lnTo>
                  <a:lnTo>
                    <a:pt x="309610" y="54459"/>
                  </a:lnTo>
                  <a:lnTo>
                    <a:pt x="272908" y="25385"/>
                  </a:lnTo>
                  <a:lnTo>
                    <a:pt x="229582" y="6641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A55A1748-9337-4EE9-B04C-003A9BA36650}"/>
                </a:ext>
              </a:extLst>
            </p:cNvPr>
            <p:cNvSpPr/>
            <p:nvPr/>
          </p:nvSpPr>
          <p:spPr>
            <a:xfrm>
              <a:off x="2097023" y="6278879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09">
                  <a:moveTo>
                    <a:pt x="0" y="185928"/>
                  </a:moveTo>
                  <a:lnTo>
                    <a:pt x="6475" y="136502"/>
                  </a:lnTo>
                  <a:lnTo>
                    <a:pt x="24750" y="92089"/>
                  </a:lnTo>
                  <a:lnTo>
                    <a:pt x="53101" y="54459"/>
                  </a:lnTo>
                  <a:lnTo>
                    <a:pt x="89803" y="25385"/>
                  </a:lnTo>
                  <a:lnTo>
                    <a:pt x="133129" y="6641"/>
                  </a:lnTo>
                  <a:lnTo>
                    <a:pt x="181356" y="0"/>
                  </a:lnTo>
                  <a:lnTo>
                    <a:pt x="229582" y="6641"/>
                  </a:lnTo>
                  <a:lnTo>
                    <a:pt x="272908" y="25385"/>
                  </a:lnTo>
                  <a:lnTo>
                    <a:pt x="309610" y="54459"/>
                  </a:lnTo>
                  <a:lnTo>
                    <a:pt x="337961" y="92089"/>
                  </a:lnTo>
                  <a:lnTo>
                    <a:pt x="356236" y="136502"/>
                  </a:lnTo>
                  <a:lnTo>
                    <a:pt x="362712" y="185928"/>
                  </a:lnTo>
                  <a:lnTo>
                    <a:pt x="356236" y="235353"/>
                  </a:lnTo>
                  <a:lnTo>
                    <a:pt x="337961" y="279766"/>
                  </a:lnTo>
                  <a:lnTo>
                    <a:pt x="309610" y="317396"/>
                  </a:lnTo>
                  <a:lnTo>
                    <a:pt x="272908" y="346470"/>
                  </a:lnTo>
                  <a:lnTo>
                    <a:pt x="229582" y="365214"/>
                  </a:lnTo>
                  <a:lnTo>
                    <a:pt x="181356" y="371856"/>
                  </a:lnTo>
                  <a:lnTo>
                    <a:pt x="133129" y="365214"/>
                  </a:lnTo>
                  <a:lnTo>
                    <a:pt x="89803" y="346470"/>
                  </a:lnTo>
                  <a:lnTo>
                    <a:pt x="53101" y="317396"/>
                  </a:lnTo>
                  <a:lnTo>
                    <a:pt x="24750" y="279766"/>
                  </a:lnTo>
                  <a:lnTo>
                    <a:pt x="6475" y="235353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7">
            <a:extLst>
              <a:ext uri="{FF2B5EF4-FFF2-40B4-BE49-F238E27FC236}">
                <a16:creationId xmlns:a16="http://schemas.microsoft.com/office/drawing/2014/main" id="{638980E4-0215-4EBA-ACD4-47B9B71A5121}"/>
              </a:ext>
            </a:extLst>
          </p:cNvPr>
          <p:cNvSpPr txBox="1"/>
          <p:nvPr/>
        </p:nvSpPr>
        <p:spPr>
          <a:xfrm>
            <a:off x="2208402" y="5730950"/>
            <a:ext cx="593725" cy="87185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sz="1800" dirty="0">
                <a:solidFill>
                  <a:schemeClr val="bg1"/>
                </a:solidFill>
                <a:latin typeface="Calibri"/>
                <a:cs typeface="Calibri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2" name="object 19">
            <a:extLst>
              <a:ext uri="{FF2B5EF4-FFF2-40B4-BE49-F238E27FC236}">
                <a16:creationId xmlns:a16="http://schemas.microsoft.com/office/drawing/2014/main" id="{D107D9EF-A97E-40C5-854E-1025ABB15788}"/>
              </a:ext>
            </a:extLst>
          </p:cNvPr>
          <p:cNvGrpSpPr/>
          <p:nvPr/>
        </p:nvGrpSpPr>
        <p:grpSpPr>
          <a:xfrm>
            <a:off x="5541264" y="2133600"/>
            <a:ext cx="381000" cy="387350"/>
            <a:chOff x="5541264" y="2133600"/>
            <a:chExt cx="381000" cy="38735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4DD5D48C-777F-4160-A743-62BA6EFD8F84}"/>
                </a:ext>
              </a:extLst>
            </p:cNvPr>
            <p:cNvSpPr/>
            <p:nvPr/>
          </p:nvSpPr>
          <p:spPr>
            <a:xfrm>
              <a:off x="5550408" y="214274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5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5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09919A38-540B-4E0C-B946-14B3408D4B43}"/>
                </a:ext>
              </a:extLst>
            </p:cNvPr>
            <p:cNvSpPr/>
            <p:nvPr/>
          </p:nvSpPr>
          <p:spPr>
            <a:xfrm>
              <a:off x="5550408" y="214274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5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5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2">
            <a:extLst>
              <a:ext uri="{FF2B5EF4-FFF2-40B4-BE49-F238E27FC236}">
                <a16:creationId xmlns:a16="http://schemas.microsoft.com/office/drawing/2014/main" id="{0EC627BE-3DC9-4F6F-BFFD-7E42C0648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46525"/>
              </p:ext>
            </p:extLst>
          </p:nvPr>
        </p:nvGraphicFramePr>
        <p:xfrm>
          <a:off x="1240777" y="2140457"/>
          <a:ext cx="6592568" cy="3655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" name="object 23">
            <a:extLst>
              <a:ext uri="{FF2B5EF4-FFF2-40B4-BE49-F238E27FC236}">
                <a16:creationId xmlns:a16="http://schemas.microsoft.com/office/drawing/2014/main" id="{CBD479A0-FFD7-45E1-8305-FB3364A5F7F7}"/>
              </a:ext>
            </a:extLst>
          </p:cNvPr>
          <p:cNvSpPr txBox="1"/>
          <p:nvPr/>
        </p:nvSpPr>
        <p:spPr>
          <a:xfrm>
            <a:off x="6340983" y="1592833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Malgun Gothic"/>
                <a:cs typeface="Malgun Gothic"/>
              </a:rPr>
              <a:t>전체</a:t>
            </a:r>
            <a:r>
              <a:rPr sz="1800" spc="-22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보기</a:t>
            </a:r>
            <a:endParaRPr sz="18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219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13400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6AC8021-5E1C-406F-A918-7870EBF9B6E7}"/>
              </a:ext>
            </a:extLst>
          </p:cNvPr>
          <p:cNvGraphicFramePr>
            <a:graphicFrameLocks noGrp="1"/>
          </p:cNvGraphicFramePr>
          <p:nvPr/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C8AE84C-0392-47D3-A451-7600E09C1E56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30F4FA0-D3EE-4841-AF91-B8FFF102D651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0C59E17A-2533-47B7-A5AB-1DDFDF2A0862}"/>
              </a:ext>
            </a:extLst>
          </p:cNvPr>
          <p:cNvGraphicFramePr>
            <a:graphicFrameLocks noGrp="1"/>
          </p:cNvGraphicFramePr>
          <p:nvPr/>
        </p:nvGraphicFramePr>
        <p:xfrm>
          <a:off x="2454529" y="6273012"/>
          <a:ext cx="410591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검색어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입력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검색하기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3">
            <a:extLst>
              <a:ext uri="{FF2B5EF4-FFF2-40B4-BE49-F238E27FC236}">
                <a16:creationId xmlns:a16="http://schemas.microsoft.com/office/drawing/2014/main" id="{59C0A55B-BAD0-4487-9BF9-45FDC6A02FBD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5" name="object 22">
            <a:extLst>
              <a:ext uri="{FF2B5EF4-FFF2-40B4-BE49-F238E27FC236}">
                <a16:creationId xmlns:a16="http://schemas.microsoft.com/office/drawing/2014/main" id="{0EC627BE-3DC9-4F6F-BFFD-7E42C0648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12538"/>
              </p:ext>
            </p:extLst>
          </p:nvPr>
        </p:nvGraphicFramePr>
        <p:xfrm>
          <a:off x="1240777" y="2093942"/>
          <a:ext cx="6592568" cy="3702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72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72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772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414"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E41C6-6E98-4A15-A618-1472DF55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85408"/>
              </p:ext>
            </p:extLst>
          </p:nvPr>
        </p:nvGraphicFramePr>
        <p:xfrm>
          <a:off x="6335381" y="1599057"/>
          <a:ext cx="1497964" cy="115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964">
                  <a:extLst>
                    <a:ext uri="{9D8B030D-6E8A-4147-A177-3AD203B41FA5}">
                      <a16:colId xmlns:a16="http://schemas.microsoft.com/office/drawing/2014/main" val="2660690534"/>
                    </a:ext>
                  </a:extLst>
                </a:gridCol>
              </a:tblGrid>
              <a:tr h="413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전체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48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안 한 것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2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한 것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27457"/>
                  </a:ext>
                </a:extLst>
              </a:tr>
            </a:tbl>
          </a:graphicData>
        </a:graphic>
      </p:graphicFrame>
      <p:grpSp>
        <p:nvGrpSpPr>
          <p:cNvPr id="30" name="object 10">
            <a:extLst>
              <a:ext uri="{FF2B5EF4-FFF2-40B4-BE49-F238E27FC236}">
                <a16:creationId xmlns:a16="http://schemas.microsoft.com/office/drawing/2014/main" id="{91A00E42-0530-4187-A361-0D44965677BC}"/>
              </a:ext>
            </a:extLst>
          </p:cNvPr>
          <p:cNvGrpSpPr/>
          <p:nvPr/>
        </p:nvGrpSpPr>
        <p:grpSpPr>
          <a:xfrm>
            <a:off x="5951206" y="1596203"/>
            <a:ext cx="384175" cy="390525"/>
            <a:chOff x="871664" y="2136584"/>
            <a:chExt cx="384175" cy="390525"/>
          </a:xfrm>
        </p:grpSpPr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8B768B62-9AA5-471B-B670-51BC2D8EFFC3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CE63E616-B50F-48BB-93B7-59686A564BFB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3" name="object 2">
            <a:extLst>
              <a:ext uri="{FF2B5EF4-FFF2-40B4-BE49-F238E27FC236}">
                <a16:creationId xmlns:a16="http://schemas.microsoft.com/office/drawing/2014/main" id="{BA2B0876-5E24-49B1-ACC0-CE542149F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20626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창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0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D96974AE-A40F-471F-984B-31A5A92D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5841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9CDDFB27-0B61-4D29-BE42-4A76CFAB345F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AB0979A-6C46-4709-AD7B-949F2FE01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5937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B81D065-AFEE-4B34-AC9F-42B70045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81732"/>
              </p:ext>
            </p:extLst>
          </p:nvPr>
        </p:nvGraphicFramePr>
        <p:xfrm>
          <a:off x="1240764" y="2140457"/>
          <a:ext cx="6582406" cy="402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성명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jjj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키읔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0000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Iii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지읒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9999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Hhh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이응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8888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Ggg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시옷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7777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Fff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비읍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6666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Eee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미음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5555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Ddd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4444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Ccc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디귿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3333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Bbb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니은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Aaa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기역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1112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CAF97504-3211-48A7-B675-089E0C15C869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5B4586EC-A7F7-4630-A2CA-E98FDB9E96A4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4C080076-70CC-4664-8BD3-0ED8C5E8CD1C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234B38E-7134-4119-9D42-76A32B4AF9F2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C84F1BD-ADCD-447C-B5C3-F6068390A023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E9BEB42B-5FE5-4068-A379-B7735CD803B5}"/>
              </a:ext>
            </a:extLst>
          </p:cNvPr>
          <p:cNvGrpSpPr/>
          <p:nvPr/>
        </p:nvGrpSpPr>
        <p:grpSpPr>
          <a:xfrm>
            <a:off x="2520695" y="6263640"/>
            <a:ext cx="3575685" cy="387350"/>
            <a:chOff x="2520695" y="6263640"/>
            <a:chExt cx="3575685" cy="387350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271F174E-5B69-4427-9DA0-017D3568333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6315456"/>
              <a:ext cx="3200400" cy="283464"/>
            </a:xfrm>
            <a:prstGeom prst="rect">
              <a:avLst/>
            </a:prstGeom>
          </p:spPr>
        </p:pic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03BFC28A-3C83-41F7-AE14-13A33298F672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80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80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60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8B4AB15E-E761-4124-8D2D-634C3F5B9DFE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80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60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80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493A03F8-AE5E-4566-B6C5-10EB3724901C}"/>
              </a:ext>
            </a:extLst>
          </p:cNvPr>
          <p:cNvSpPr txBox="1"/>
          <p:nvPr/>
        </p:nvSpPr>
        <p:spPr>
          <a:xfrm>
            <a:off x="2642742" y="62951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7" name="object 25">
            <a:extLst>
              <a:ext uri="{FF2B5EF4-FFF2-40B4-BE49-F238E27FC236}">
                <a16:creationId xmlns:a16="http://schemas.microsoft.com/office/drawing/2014/main" id="{3443A230-A577-47EE-BFDC-43E65AE3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12999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83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29355451-73CD-4C6C-9F9C-FC7F5A8EA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77530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E4ACDF41-D579-406E-B523-CA6F17D5BD1B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A5B3B02-F1EE-41A0-AB0E-C33609B53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80705"/>
              </p:ext>
            </p:extLst>
          </p:nvPr>
        </p:nvGraphicFramePr>
        <p:xfrm>
          <a:off x="8483727" y="949325"/>
          <a:ext cx="3165475" cy="579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934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94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 정보 수정 창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39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A89E9D8-5168-4B5D-ADFB-F968A631C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88864"/>
              </p:ext>
            </p:extLst>
          </p:nvPr>
        </p:nvGraphicFramePr>
        <p:xfrm>
          <a:off x="1240764" y="2140457"/>
          <a:ext cx="6582406" cy="402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성명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jjj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키읔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0000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Iii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지읒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9999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Hhh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이응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8888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Ggg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시옷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7777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Fff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비읍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6666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Eee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미음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5555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Ddd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4444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Ccc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디귿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3333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Bbb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니은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Aaa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기역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1112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041CC838-4302-4389-894B-CF2BB153AD32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684976BD-DAA1-4946-847A-882FA6B5A2AF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EA1A813-B860-4462-906B-FD614EFA42B7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107F9B4-7676-409C-B329-405869B55CE4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261D582-6595-4978-9DE3-9646E198CDF8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48486783-4CEB-4897-8562-EFD1810B4AAD}"/>
              </a:ext>
            </a:extLst>
          </p:cNvPr>
          <p:cNvGrpSpPr/>
          <p:nvPr/>
        </p:nvGrpSpPr>
        <p:grpSpPr>
          <a:xfrm>
            <a:off x="2520695" y="6263640"/>
            <a:ext cx="3575685" cy="387350"/>
            <a:chOff x="2520695" y="6263640"/>
            <a:chExt cx="3575685" cy="387350"/>
          </a:xfrm>
        </p:grpSpPr>
        <p:pic>
          <p:nvPicPr>
            <p:cNvPr id="12" name="object 13">
              <a:extLst>
                <a:ext uri="{FF2B5EF4-FFF2-40B4-BE49-F238E27FC236}">
                  <a16:creationId xmlns:a16="http://schemas.microsoft.com/office/drawing/2014/main" id="{C9A059E0-108A-4EC0-A47A-F21087F7287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6315456"/>
              <a:ext cx="3200400" cy="283464"/>
            </a:xfrm>
            <a:prstGeom prst="rect">
              <a:avLst/>
            </a:prstGeom>
          </p:spPr>
        </p:pic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B7268A48-BE44-424E-8F5E-5539C794C0B8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80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80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60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01A5DFFB-1B7C-4936-9434-A4221BBC09FB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80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60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80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6">
            <a:extLst>
              <a:ext uri="{FF2B5EF4-FFF2-40B4-BE49-F238E27FC236}">
                <a16:creationId xmlns:a16="http://schemas.microsoft.com/office/drawing/2014/main" id="{E09B06BA-8873-424C-B082-151243D88982}"/>
              </a:ext>
            </a:extLst>
          </p:cNvPr>
          <p:cNvSpPr txBox="1"/>
          <p:nvPr/>
        </p:nvSpPr>
        <p:spPr>
          <a:xfrm>
            <a:off x="2642742" y="62951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6" name="object 25">
            <a:extLst>
              <a:ext uri="{FF2B5EF4-FFF2-40B4-BE49-F238E27FC236}">
                <a16:creationId xmlns:a16="http://schemas.microsoft.com/office/drawing/2014/main" id="{0C3D0314-B9D9-43E4-A4A7-668848948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67680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1" name="object 26">
            <a:extLst>
              <a:ext uri="{FF2B5EF4-FFF2-40B4-BE49-F238E27FC236}">
                <a16:creationId xmlns:a16="http://schemas.microsoft.com/office/drawing/2014/main" id="{A06E5EFE-D461-478C-9485-F3491BD8AE6E}"/>
              </a:ext>
            </a:extLst>
          </p:cNvPr>
          <p:cNvGrpSpPr/>
          <p:nvPr/>
        </p:nvGrpSpPr>
        <p:grpSpPr>
          <a:xfrm>
            <a:off x="1674114" y="1750060"/>
            <a:ext cx="5619750" cy="4848860"/>
            <a:chOff x="1674114" y="1750060"/>
            <a:chExt cx="5619750" cy="4848860"/>
          </a:xfrm>
          <a:solidFill>
            <a:schemeClr val="bg1"/>
          </a:solidFill>
        </p:grpSpPr>
        <p:pic>
          <p:nvPicPr>
            <p:cNvPr id="152" name="object 27">
              <a:extLst>
                <a:ext uri="{FF2B5EF4-FFF2-40B4-BE49-F238E27FC236}">
                  <a16:creationId xmlns:a16="http://schemas.microsoft.com/office/drawing/2014/main" id="{744DFF18-403C-450C-806F-DA2FE35B9CE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6315456"/>
              <a:ext cx="3200400" cy="283464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</p:pic>
        <p:sp>
          <p:nvSpPr>
            <p:cNvPr id="153" name="object 28">
              <a:extLst>
                <a:ext uri="{FF2B5EF4-FFF2-40B4-BE49-F238E27FC236}">
                  <a16:creationId xmlns:a16="http://schemas.microsoft.com/office/drawing/2014/main" id="{B76AD29F-240E-44B6-9F7D-7FB8B9E50B6C}"/>
                </a:ext>
              </a:extLst>
            </p:cNvPr>
            <p:cNvSpPr/>
            <p:nvPr/>
          </p:nvSpPr>
          <p:spPr>
            <a:xfrm>
              <a:off x="1686814" y="1762759"/>
              <a:ext cx="5594350" cy="3547110"/>
            </a:xfrm>
            <a:custGeom>
              <a:avLst/>
              <a:gdLst/>
              <a:ahLst/>
              <a:cxnLst/>
              <a:rect l="l" t="t" r="r" b="b"/>
              <a:pathLst>
                <a:path w="5594350" h="3547110">
                  <a:moveTo>
                    <a:pt x="5594337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0" y="3546856"/>
                  </a:lnTo>
                  <a:lnTo>
                    <a:pt x="5594337" y="3546856"/>
                  </a:lnTo>
                  <a:lnTo>
                    <a:pt x="5594337" y="365760"/>
                  </a:lnTo>
                  <a:lnTo>
                    <a:pt x="5594337" y="0"/>
                  </a:ln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29">
              <a:extLst>
                <a:ext uri="{FF2B5EF4-FFF2-40B4-BE49-F238E27FC236}">
                  <a16:creationId xmlns:a16="http://schemas.microsoft.com/office/drawing/2014/main" id="{55F930DC-3A62-4E9E-8BBF-A0852C7FA956}"/>
                </a:ext>
              </a:extLst>
            </p:cNvPr>
            <p:cNvSpPr/>
            <p:nvPr/>
          </p:nvSpPr>
          <p:spPr>
            <a:xfrm>
              <a:off x="1680464" y="2122170"/>
              <a:ext cx="5607050" cy="12700"/>
            </a:xfrm>
            <a:custGeom>
              <a:avLst/>
              <a:gdLst/>
              <a:ahLst/>
              <a:cxnLst/>
              <a:rect l="l" t="t" r="r" b="b"/>
              <a:pathLst>
                <a:path w="5607050" h="12700">
                  <a:moveTo>
                    <a:pt x="0" y="12700"/>
                  </a:moveTo>
                  <a:lnTo>
                    <a:pt x="5606922" y="12700"/>
                  </a:lnTo>
                  <a:lnTo>
                    <a:pt x="560692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30">
              <a:extLst>
                <a:ext uri="{FF2B5EF4-FFF2-40B4-BE49-F238E27FC236}">
                  <a16:creationId xmlns:a16="http://schemas.microsoft.com/office/drawing/2014/main" id="{70AE4D9C-AF26-4718-9C53-1891C4F41272}"/>
                </a:ext>
              </a:extLst>
            </p:cNvPr>
            <p:cNvSpPr/>
            <p:nvPr/>
          </p:nvSpPr>
          <p:spPr>
            <a:xfrm>
              <a:off x="1680464" y="1756410"/>
              <a:ext cx="5607050" cy="3559810"/>
            </a:xfrm>
            <a:custGeom>
              <a:avLst/>
              <a:gdLst/>
              <a:ahLst/>
              <a:cxnLst/>
              <a:rect l="l" t="t" r="r" b="b"/>
              <a:pathLst>
                <a:path w="5607050" h="3559810">
                  <a:moveTo>
                    <a:pt x="6350" y="0"/>
                  </a:moveTo>
                  <a:lnTo>
                    <a:pt x="6350" y="3559555"/>
                  </a:lnTo>
                </a:path>
                <a:path w="5607050" h="3559810">
                  <a:moveTo>
                    <a:pt x="5600572" y="0"/>
                  </a:moveTo>
                  <a:lnTo>
                    <a:pt x="5600572" y="3559555"/>
                  </a:lnTo>
                </a:path>
                <a:path w="5607050" h="3559810">
                  <a:moveTo>
                    <a:pt x="0" y="6350"/>
                  </a:moveTo>
                  <a:lnTo>
                    <a:pt x="5606922" y="6350"/>
                  </a:lnTo>
                </a:path>
                <a:path w="5607050" h="3559810">
                  <a:moveTo>
                    <a:pt x="0" y="3553205"/>
                  </a:moveTo>
                  <a:lnTo>
                    <a:pt x="5606922" y="3553205"/>
                  </a:lnTo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31">
            <a:extLst>
              <a:ext uri="{FF2B5EF4-FFF2-40B4-BE49-F238E27FC236}">
                <a16:creationId xmlns:a16="http://schemas.microsoft.com/office/drawing/2014/main" id="{0DD86E94-A977-49CC-A489-719F5DF66ECE}"/>
              </a:ext>
            </a:extLst>
          </p:cNvPr>
          <p:cNvSpPr txBox="1"/>
          <p:nvPr/>
        </p:nvSpPr>
        <p:spPr>
          <a:xfrm>
            <a:off x="3735070" y="1784045"/>
            <a:ext cx="1501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회원</a:t>
            </a:r>
            <a:r>
              <a:rPr sz="1800" spc="-220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정보</a:t>
            </a:r>
            <a:r>
              <a:rPr sz="1800" spc="-204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수정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57" name="object 32">
            <a:extLst>
              <a:ext uri="{FF2B5EF4-FFF2-40B4-BE49-F238E27FC236}">
                <a16:creationId xmlns:a16="http://schemas.microsoft.com/office/drawing/2014/main" id="{CF5CEC91-9449-4745-AD5C-175A8959C7E3}"/>
              </a:ext>
            </a:extLst>
          </p:cNvPr>
          <p:cNvSpPr txBox="1"/>
          <p:nvPr/>
        </p:nvSpPr>
        <p:spPr>
          <a:xfrm>
            <a:off x="1735708" y="2203576"/>
            <a:ext cx="1497965" cy="3116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회원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정보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58" name="object 33">
            <a:extLst>
              <a:ext uri="{FF2B5EF4-FFF2-40B4-BE49-F238E27FC236}">
                <a16:creationId xmlns:a16="http://schemas.microsoft.com/office/drawing/2014/main" id="{379F4376-C14C-4B14-B439-26A226C2C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37673"/>
              </p:ext>
            </p:extLst>
          </p:nvPr>
        </p:nvGraphicFramePr>
        <p:xfrm>
          <a:off x="1729358" y="2646172"/>
          <a:ext cx="5447029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닉네임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Nic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성명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홍길동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Asf1654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u="sng" spc="-10" dirty="0">
                          <a:solidFill>
                            <a:schemeClr val="tx1"/>
                          </a:solidFill>
                          <a:uFill>
                            <a:solidFill>
                              <a:srgbClr val="C573D2"/>
                            </a:solidFill>
                          </a:uFill>
                          <a:latin typeface="Calibri"/>
                          <a:cs typeface="Calibr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daf@sdfas.asdf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010-1111-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" name="object 34">
            <a:extLst>
              <a:ext uri="{FF2B5EF4-FFF2-40B4-BE49-F238E27FC236}">
                <a16:creationId xmlns:a16="http://schemas.microsoft.com/office/drawing/2014/main" id="{C68A1C64-E4C1-4ED0-B153-1985645553D6}"/>
              </a:ext>
            </a:extLst>
          </p:cNvPr>
          <p:cNvSpPr/>
          <p:nvPr/>
        </p:nvSpPr>
        <p:spPr>
          <a:xfrm>
            <a:off x="1729358" y="4873244"/>
            <a:ext cx="5461000" cy="383540"/>
          </a:xfrm>
          <a:custGeom>
            <a:avLst/>
            <a:gdLst/>
            <a:ahLst/>
            <a:cxnLst/>
            <a:rect l="l" t="t" r="r" b="b"/>
            <a:pathLst>
              <a:path w="5461000" h="383539">
                <a:moveTo>
                  <a:pt x="6350" y="0"/>
                </a:moveTo>
                <a:lnTo>
                  <a:pt x="6350" y="383539"/>
                </a:lnTo>
              </a:path>
              <a:path w="5461000" h="383539">
                <a:moveTo>
                  <a:pt x="5454650" y="0"/>
                </a:moveTo>
                <a:lnTo>
                  <a:pt x="5454650" y="383539"/>
                </a:lnTo>
              </a:path>
              <a:path w="5461000" h="383539">
                <a:moveTo>
                  <a:pt x="0" y="6349"/>
                </a:moveTo>
                <a:lnTo>
                  <a:pt x="5461000" y="6349"/>
                </a:lnTo>
              </a:path>
              <a:path w="5461000" h="383539">
                <a:moveTo>
                  <a:pt x="0" y="377189"/>
                </a:moveTo>
                <a:lnTo>
                  <a:pt x="5461000" y="377189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35">
            <a:extLst>
              <a:ext uri="{FF2B5EF4-FFF2-40B4-BE49-F238E27FC236}">
                <a16:creationId xmlns:a16="http://schemas.microsoft.com/office/drawing/2014/main" id="{5613CFBF-6DF0-458F-B190-685FBD96D415}"/>
              </a:ext>
            </a:extLst>
          </p:cNvPr>
          <p:cNvSpPr txBox="1"/>
          <p:nvPr/>
        </p:nvSpPr>
        <p:spPr>
          <a:xfrm>
            <a:off x="4220083" y="490283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변경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161" name="object 36">
            <a:extLst>
              <a:ext uri="{FF2B5EF4-FFF2-40B4-BE49-F238E27FC236}">
                <a16:creationId xmlns:a16="http://schemas.microsoft.com/office/drawing/2014/main" id="{11299116-FD6F-4D70-9AF6-5865EB1A559B}"/>
              </a:ext>
            </a:extLst>
          </p:cNvPr>
          <p:cNvGrpSpPr/>
          <p:nvPr/>
        </p:nvGrpSpPr>
        <p:grpSpPr>
          <a:xfrm>
            <a:off x="1313688" y="1755648"/>
            <a:ext cx="381000" cy="390525"/>
            <a:chOff x="1313688" y="1755648"/>
            <a:chExt cx="381000" cy="390525"/>
          </a:xfrm>
        </p:grpSpPr>
        <p:sp>
          <p:nvSpPr>
            <p:cNvPr id="162" name="object 37">
              <a:extLst>
                <a:ext uri="{FF2B5EF4-FFF2-40B4-BE49-F238E27FC236}">
                  <a16:creationId xmlns:a16="http://schemas.microsoft.com/office/drawing/2014/main" id="{419EE7D9-3EFA-4489-88A3-988FFCD1F9FE}"/>
                </a:ext>
              </a:extLst>
            </p:cNvPr>
            <p:cNvSpPr/>
            <p:nvPr/>
          </p:nvSpPr>
          <p:spPr>
            <a:xfrm>
              <a:off x="1322832" y="1764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10">
                  <a:moveTo>
                    <a:pt x="181356" y="0"/>
                  </a:moveTo>
                  <a:lnTo>
                    <a:pt x="133129" y="6637"/>
                  </a:lnTo>
                  <a:lnTo>
                    <a:pt x="89803" y="25371"/>
                  </a:lnTo>
                  <a:lnTo>
                    <a:pt x="53101" y="54435"/>
                  </a:lnTo>
                  <a:lnTo>
                    <a:pt x="24750" y="92060"/>
                  </a:lnTo>
                  <a:lnTo>
                    <a:pt x="6475" y="136480"/>
                  </a:lnTo>
                  <a:lnTo>
                    <a:pt x="0" y="185928"/>
                  </a:lnTo>
                  <a:lnTo>
                    <a:pt x="6475" y="235375"/>
                  </a:lnTo>
                  <a:lnTo>
                    <a:pt x="24750" y="279795"/>
                  </a:lnTo>
                  <a:lnTo>
                    <a:pt x="53101" y="317420"/>
                  </a:lnTo>
                  <a:lnTo>
                    <a:pt x="89803" y="346484"/>
                  </a:lnTo>
                  <a:lnTo>
                    <a:pt x="133129" y="365218"/>
                  </a:lnTo>
                  <a:lnTo>
                    <a:pt x="181356" y="371856"/>
                  </a:lnTo>
                  <a:lnTo>
                    <a:pt x="229582" y="365218"/>
                  </a:lnTo>
                  <a:lnTo>
                    <a:pt x="272908" y="346484"/>
                  </a:lnTo>
                  <a:lnTo>
                    <a:pt x="309610" y="317420"/>
                  </a:lnTo>
                  <a:lnTo>
                    <a:pt x="337961" y="279795"/>
                  </a:lnTo>
                  <a:lnTo>
                    <a:pt x="356236" y="235375"/>
                  </a:lnTo>
                  <a:lnTo>
                    <a:pt x="362712" y="185928"/>
                  </a:lnTo>
                  <a:lnTo>
                    <a:pt x="356236" y="136480"/>
                  </a:lnTo>
                  <a:lnTo>
                    <a:pt x="337961" y="92060"/>
                  </a:lnTo>
                  <a:lnTo>
                    <a:pt x="309610" y="54435"/>
                  </a:lnTo>
                  <a:lnTo>
                    <a:pt x="272908" y="25371"/>
                  </a:lnTo>
                  <a:lnTo>
                    <a:pt x="229582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38">
              <a:extLst>
                <a:ext uri="{FF2B5EF4-FFF2-40B4-BE49-F238E27FC236}">
                  <a16:creationId xmlns:a16="http://schemas.microsoft.com/office/drawing/2014/main" id="{4D57C324-91FB-460B-A444-F2832D43705B}"/>
                </a:ext>
              </a:extLst>
            </p:cNvPr>
            <p:cNvSpPr/>
            <p:nvPr/>
          </p:nvSpPr>
          <p:spPr>
            <a:xfrm>
              <a:off x="1322832" y="17647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19" h="372110">
                  <a:moveTo>
                    <a:pt x="0" y="185928"/>
                  </a:moveTo>
                  <a:lnTo>
                    <a:pt x="6475" y="136480"/>
                  </a:lnTo>
                  <a:lnTo>
                    <a:pt x="24750" y="92060"/>
                  </a:lnTo>
                  <a:lnTo>
                    <a:pt x="53101" y="54435"/>
                  </a:lnTo>
                  <a:lnTo>
                    <a:pt x="89803" y="25371"/>
                  </a:lnTo>
                  <a:lnTo>
                    <a:pt x="133129" y="6637"/>
                  </a:lnTo>
                  <a:lnTo>
                    <a:pt x="181356" y="0"/>
                  </a:lnTo>
                  <a:lnTo>
                    <a:pt x="229582" y="6637"/>
                  </a:lnTo>
                  <a:lnTo>
                    <a:pt x="272908" y="25371"/>
                  </a:lnTo>
                  <a:lnTo>
                    <a:pt x="309610" y="54435"/>
                  </a:lnTo>
                  <a:lnTo>
                    <a:pt x="337961" y="92060"/>
                  </a:lnTo>
                  <a:lnTo>
                    <a:pt x="356236" y="136480"/>
                  </a:lnTo>
                  <a:lnTo>
                    <a:pt x="362712" y="185928"/>
                  </a:lnTo>
                  <a:lnTo>
                    <a:pt x="356236" y="235375"/>
                  </a:lnTo>
                  <a:lnTo>
                    <a:pt x="337961" y="279795"/>
                  </a:lnTo>
                  <a:lnTo>
                    <a:pt x="309610" y="317420"/>
                  </a:lnTo>
                  <a:lnTo>
                    <a:pt x="272908" y="346484"/>
                  </a:lnTo>
                  <a:lnTo>
                    <a:pt x="229582" y="365218"/>
                  </a:lnTo>
                  <a:lnTo>
                    <a:pt x="181356" y="371856"/>
                  </a:lnTo>
                  <a:lnTo>
                    <a:pt x="133129" y="365218"/>
                  </a:lnTo>
                  <a:lnTo>
                    <a:pt x="89803" y="346484"/>
                  </a:lnTo>
                  <a:lnTo>
                    <a:pt x="53101" y="317420"/>
                  </a:lnTo>
                  <a:lnTo>
                    <a:pt x="24750" y="279795"/>
                  </a:lnTo>
                  <a:lnTo>
                    <a:pt x="6475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39">
            <a:extLst>
              <a:ext uri="{FF2B5EF4-FFF2-40B4-BE49-F238E27FC236}">
                <a16:creationId xmlns:a16="http://schemas.microsoft.com/office/drawing/2014/main" id="{C3B9103E-D3F1-419C-BA3C-A927C3B8556D}"/>
              </a:ext>
            </a:extLst>
          </p:cNvPr>
          <p:cNvSpPr txBox="1"/>
          <p:nvPr/>
        </p:nvSpPr>
        <p:spPr>
          <a:xfrm>
            <a:off x="1433830" y="17868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8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B9FF21CE-D049-40D8-AA98-E5F5D3A64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90069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0205FC30-2358-4B65-92CB-5EEFCFD1DC24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D719670-0693-4505-96D6-7FF225124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49356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목록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페이징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처리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2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436F822-3A5C-4888-A3EA-91A4AC2E6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94007"/>
              </p:ext>
            </p:extLst>
          </p:nvPr>
        </p:nvGraphicFramePr>
        <p:xfrm>
          <a:off x="1240764" y="2140457"/>
          <a:ext cx="6582407" cy="402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9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89344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사업장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jjj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000-00-00000-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Iii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999-99-99999-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Hhh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888-88-88888-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Ggg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777-77-77777-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Fff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666-66-66666-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Eee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555-55-55555-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Ddd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444-44-44444-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Ccc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333-33-33333-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Bbb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222-22-22222-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114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Aaa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111-11-11111-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4CDD3263-0B83-41D7-B09C-E6F91E96BAEF}"/>
              </a:ext>
            </a:extLst>
          </p:cNvPr>
          <p:cNvSpPr txBox="1"/>
          <p:nvPr/>
        </p:nvSpPr>
        <p:spPr>
          <a:xfrm>
            <a:off x="1247127" y="1599057"/>
            <a:ext cx="1497965" cy="3116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latin typeface="Malgun Gothic"/>
                <a:cs typeface="Malgun Gothic"/>
              </a:rPr>
              <a:t>문의</a:t>
            </a:r>
            <a:r>
              <a:rPr sz="1800" spc="-2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하기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31F88A73-CBA1-4722-9774-38307937CEB0}"/>
              </a:ext>
            </a:extLst>
          </p:cNvPr>
          <p:cNvGrpSpPr/>
          <p:nvPr/>
        </p:nvGrpSpPr>
        <p:grpSpPr>
          <a:xfrm>
            <a:off x="871664" y="2136584"/>
            <a:ext cx="384175" cy="390525"/>
            <a:chOff x="871664" y="2136584"/>
            <a:chExt cx="384175" cy="39052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C8DD982-99FB-4F7D-B96A-C241695749A8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80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8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80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8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E4BCFDF6-32E4-423E-B41A-04D859674D50}"/>
                </a:ext>
              </a:extLst>
            </p:cNvPr>
            <p:cNvSpPr/>
            <p:nvPr/>
          </p:nvSpPr>
          <p:spPr>
            <a:xfrm>
              <a:off x="880872" y="2145792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8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80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8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80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D9487F2-BDFD-4E63-B6EC-4B073EF62DDC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9E7FB850-899C-4B37-8313-EEB416BFDD44}"/>
              </a:ext>
            </a:extLst>
          </p:cNvPr>
          <p:cNvGrpSpPr/>
          <p:nvPr/>
        </p:nvGrpSpPr>
        <p:grpSpPr>
          <a:xfrm>
            <a:off x="2520695" y="6263640"/>
            <a:ext cx="3575685" cy="387350"/>
            <a:chOff x="2520695" y="6263640"/>
            <a:chExt cx="3575685" cy="387350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7637DB11-B51B-4B4F-99B9-8ECBDF3F9F7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9" y="6315456"/>
              <a:ext cx="3200400" cy="283464"/>
            </a:xfrm>
            <a:prstGeom prst="rect">
              <a:avLst/>
            </a:prstGeom>
          </p:spPr>
        </p:pic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EC99270F-F212-4C79-9591-C65A71C638B6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182880" y="0"/>
                  </a:moveTo>
                  <a:lnTo>
                    <a:pt x="134276" y="6587"/>
                  </a:lnTo>
                  <a:lnTo>
                    <a:pt x="90593" y="25177"/>
                  </a:lnTo>
                  <a:lnTo>
                    <a:pt x="53578" y="54011"/>
                  </a:lnTo>
                  <a:lnTo>
                    <a:pt x="24976" y="91332"/>
                  </a:lnTo>
                  <a:lnTo>
                    <a:pt x="6535" y="135382"/>
                  </a:lnTo>
                  <a:lnTo>
                    <a:pt x="0" y="184403"/>
                  </a:lnTo>
                  <a:lnTo>
                    <a:pt x="6535" y="233425"/>
                  </a:lnTo>
                  <a:lnTo>
                    <a:pt x="24976" y="277475"/>
                  </a:lnTo>
                  <a:lnTo>
                    <a:pt x="53578" y="314796"/>
                  </a:lnTo>
                  <a:lnTo>
                    <a:pt x="90593" y="343630"/>
                  </a:lnTo>
                  <a:lnTo>
                    <a:pt x="134276" y="362220"/>
                  </a:lnTo>
                  <a:lnTo>
                    <a:pt x="182880" y="368807"/>
                  </a:lnTo>
                  <a:lnTo>
                    <a:pt x="231483" y="362220"/>
                  </a:lnTo>
                  <a:lnTo>
                    <a:pt x="275166" y="343630"/>
                  </a:lnTo>
                  <a:lnTo>
                    <a:pt x="312181" y="314796"/>
                  </a:lnTo>
                  <a:lnTo>
                    <a:pt x="340783" y="277475"/>
                  </a:lnTo>
                  <a:lnTo>
                    <a:pt x="359224" y="233425"/>
                  </a:lnTo>
                  <a:lnTo>
                    <a:pt x="365760" y="184403"/>
                  </a:lnTo>
                  <a:lnTo>
                    <a:pt x="359224" y="135382"/>
                  </a:lnTo>
                  <a:lnTo>
                    <a:pt x="340783" y="91332"/>
                  </a:lnTo>
                  <a:lnTo>
                    <a:pt x="312181" y="54011"/>
                  </a:lnTo>
                  <a:lnTo>
                    <a:pt x="275166" y="25177"/>
                  </a:lnTo>
                  <a:lnTo>
                    <a:pt x="231483" y="658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FBAC9CA8-7612-4D8D-9779-9ACA8BF7571A}"/>
                </a:ext>
              </a:extLst>
            </p:cNvPr>
            <p:cNvSpPr/>
            <p:nvPr/>
          </p:nvSpPr>
          <p:spPr>
            <a:xfrm>
              <a:off x="2529839" y="6272784"/>
              <a:ext cx="365760" cy="368935"/>
            </a:xfrm>
            <a:custGeom>
              <a:avLst/>
              <a:gdLst/>
              <a:ahLst/>
              <a:cxnLst/>
              <a:rect l="l" t="t" r="r" b="b"/>
              <a:pathLst>
                <a:path w="365760" h="368934">
                  <a:moveTo>
                    <a:pt x="0" y="184403"/>
                  </a:moveTo>
                  <a:lnTo>
                    <a:pt x="6535" y="135382"/>
                  </a:lnTo>
                  <a:lnTo>
                    <a:pt x="24976" y="91332"/>
                  </a:lnTo>
                  <a:lnTo>
                    <a:pt x="53578" y="54011"/>
                  </a:lnTo>
                  <a:lnTo>
                    <a:pt x="90593" y="25177"/>
                  </a:lnTo>
                  <a:lnTo>
                    <a:pt x="134276" y="6587"/>
                  </a:lnTo>
                  <a:lnTo>
                    <a:pt x="182880" y="0"/>
                  </a:lnTo>
                  <a:lnTo>
                    <a:pt x="231483" y="6587"/>
                  </a:lnTo>
                  <a:lnTo>
                    <a:pt x="275166" y="25177"/>
                  </a:lnTo>
                  <a:lnTo>
                    <a:pt x="312181" y="54011"/>
                  </a:lnTo>
                  <a:lnTo>
                    <a:pt x="340783" y="91332"/>
                  </a:lnTo>
                  <a:lnTo>
                    <a:pt x="359224" y="135382"/>
                  </a:lnTo>
                  <a:lnTo>
                    <a:pt x="365760" y="184403"/>
                  </a:lnTo>
                  <a:lnTo>
                    <a:pt x="359224" y="233425"/>
                  </a:lnTo>
                  <a:lnTo>
                    <a:pt x="340783" y="277475"/>
                  </a:lnTo>
                  <a:lnTo>
                    <a:pt x="312181" y="314796"/>
                  </a:lnTo>
                  <a:lnTo>
                    <a:pt x="275166" y="343630"/>
                  </a:lnTo>
                  <a:lnTo>
                    <a:pt x="231483" y="362220"/>
                  </a:lnTo>
                  <a:lnTo>
                    <a:pt x="182880" y="368807"/>
                  </a:lnTo>
                  <a:lnTo>
                    <a:pt x="134276" y="362220"/>
                  </a:lnTo>
                  <a:lnTo>
                    <a:pt x="90593" y="343630"/>
                  </a:lnTo>
                  <a:lnTo>
                    <a:pt x="53578" y="314796"/>
                  </a:lnTo>
                  <a:lnTo>
                    <a:pt x="24976" y="277475"/>
                  </a:lnTo>
                  <a:lnTo>
                    <a:pt x="6535" y="233425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412348F7-C88D-48F8-BB9D-66E0BBE0E2FC}"/>
              </a:ext>
            </a:extLst>
          </p:cNvPr>
          <p:cNvSpPr txBox="1"/>
          <p:nvPr/>
        </p:nvSpPr>
        <p:spPr>
          <a:xfrm>
            <a:off x="2642742" y="629513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7" name="object 25">
            <a:extLst>
              <a:ext uri="{FF2B5EF4-FFF2-40B4-BE49-F238E27FC236}">
                <a16:creationId xmlns:a16="http://schemas.microsoft.com/office/drawing/2014/main" id="{F5036332-411B-4607-8B29-09B3ABE6F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36955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9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AD09BB4B-FBC2-42CD-B513-7AD721F1D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72929"/>
              </p:ext>
            </p:extLst>
          </p:nvPr>
        </p:nvGraphicFramePr>
        <p:xfrm>
          <a:off x="671588" y="949325"/>
          <a:ext cx="7670798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543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고객센터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회원관리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0F9A604E-CF05-4E04-BCF5-27AEC7E06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14641"/>
              </p:ext>
            </p:extLst>
          </p:nvPr>
        </p:nvGraphicFramePr>
        <p:xfrm>
          <a:off x="8483727" y="949325"/>
          <a:ext cx="3165475" cy="578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0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B81B28AB-344C-4100-961B-21A7F2A71B82}"/>
              </a:ext>
            </a:extLst>
          </p:cNvPr>
          <p:cNvSpPr/>
          <p:nvPr/>
        </p:nvSpPr>
        <p:spPr>
          <a:xfrm>
            <a:off x="680466" y="1415796"/>
            <a:ext cx="7684134" cy="5330190"/>
          </a:xfrm>
          <a:custGeom>
            <a:avLst/>
            <a:gdLst/>
            <a:ahLst/>
            <a:cxnLst/>
            <a:rect l="l" t="t" r="r" b="b"/>
            <a:pathLst>
              <a:path w="7684134" h="5330190">
                <a:moveTo>
                  <a:pt x="6350" y="0"/>
                </a:moveTo>
                <a:lnTo>
                  <a:pt x="6350" y="5330107"/>
                </a:lnTo>
              </a:path>
              <a:path w="7684134" h="5330190">
                <a:moveTo>
                  <a:pt x="7677404" y="0"/>
                </a:moveTo>
                <a:lnTo>
                  <a:pt x="7677404" y="5330107"/>
                </a:lnTo>
              </a:path>
              <a:path w="7684134" h="5330190">
                <a:moveTo>
                  <a:pt x="0" y="6350"/>
                </a:moveTo>
                <a:lnTo>
                  <a:pt x="7683754" y="6350"/>
                </a:lnTo>
              </a:path>
              <a:path w="7684134" h="5330190">
                <a:moveTo>
                  <a:pt x="0" y="5323757"/>
                </a:moveTo>
                <a:lnTo>
                  <a:pt x="7683754" y="5323757"/>
                </a:lnTo>
              </a:path>
              <a:path w="7684134" h="5330190">
                <a:moveTo>
                  <a:pt x="560298" y="1096771"/>
                </a:moveTo>
                <a:lnTo>
                  <a:pt x="1006347" y="1096771"/>
                </a:lnTo>
              </a:path>
              <a:path w="7684134" h="5330190">
                <a:moveTo>
                  <a:pt x="6600697" y="1096771"/>
                </a:moveTo>
                <a:lnTo>
                  <a:pt x="7155941" y="1096771"/>
                </a:lnTo>
              </a:path>
              <a:path w="7684134" h="5330190">
                <a:moveTo>
                  <a:pt x="560298" y="1462531"/>
                </a:moveTo>
                <a:lnTo>
                  <a:pt x="1006347" y="1462531"/>
                </a:lnTo>
              </a:path>
              <a:path w="7684134" h="5330190">
                <a:moveTo>
                  <a:pt x="6600697" y="1462531"/>
                </a:moveTo>
                <a:lnTo>
                  <a:pt x="7155941" y="1462531"/>
                </a:lnTo>
              </a:path>
              <a:path w="7684134" h="5330190">
                <a:moveTo>
                  <a:pt x="560298" y="1828291"/>
                </a:moveTo>
                <a:lnTo>
                  <a:pt x="1006347" y="1828291"/>
                </a:lnTo>
              </a:path>
              <a:path w="7684134" h="5330190">
                <a:moveTo>
                  <a:pt x="6600697" y="1828291"/>
                </a:moveTo>
                <a:lnTo>
                  <a:pt x="7155941" y="1828291"/>
                </a:lnTo>
              </a:path>
              <a:path w="7684134" h="5330190">
                <a:moveTo>
                  <a:pt x="560298" y="2194052"/>
                </a:moveTo>
                <a:lnTo>
                  <a:pt x="1006347" y="2194052"/>
                </a:lnTo>
              </a:path>
              <a:path w="7684134" h="5330190">
                <a:moveTo>
                  <a:pt x="6600697" y="2194052"/>
                </a:moveTo>
                <a:lnTo>
                  <a:pt x="7155941" y="2194052"/>
                </a:lnTo>
              </a:path>
              <a:path w="7684134" h="5330190">
                <a:moveTo>
                  <a:pt x="560298" y="2559811"/>
                </a:moveTo>
                <a:lnTo>
                  <a:pt x="1006347" y="2559811"/>
                </a:lnTo>
              </a:path>
              <a:path w="7684134" h="5330190">
                <a:moveTo>
                  <a:pt x="6600697" y="2559811"/>
                </a:moveTo>
                <a:lnTo>
                  <a:pt x="7155941" y="2559811"/>
                </a:lnTo>
              </a:path>
              <a:path w="7684134" h="5330190">
                <a:moveTo>
                  <a:pt x="560298" y="2925572"/>
                </a:moveTo>
                <a:lnTo>
                  <a:pt x="1006347" y="2925572"/>
                </a:lnTo>
              </a:path>
              <a:path w="7684134" h="5330190">
                <a:moveTo>
                  <a:pt x="6600697" y="2925572"/>
                </a:moveTo>
                <a:lnTo>
                  <a:pt x="7155941" y="2925572"/>
                </a:lnTo>
              </a:path>
              <a:path w="7684134" h="5330190">
                <a:moveTo>
                  <a:pt x="560298" y="3291331"/>
                </a:moveTo>
                <a:lnTo>
                  <a:pt x="1006347" y="3291331"/>
                </a:lnTo>
              </a:path>
              <a:path w="7684134" h="5330190">
                <a:moveTo>
                  <a:pt x="6600697" y="3291331"/>
                </a:moveTo>
                <a:lnTo>
                  <a:pt x="7155941" y="3291331"/>
                </a:lnTo>
              </a:path>
              <a:path w="7684134" h="5330190">
                <a:moveTo>
                  <a:pt x="560298" y="3657091"/>
                </a:moveTo>
                <a:lnTo>
                  <a:pt x="1006347" y="3657091"/>
                </a:lnTo>
              </a:path>
              <a:path w="7684134" h="5330190">
                <a:moveTo>
                  <a:pt x="6600697" y="3657091"/>
                </a:moveTo>
                <a:lnTo>
                  <a:pt x="7155941" y="3657091"/>
                </a:lnTo>
              </a:path>
              <a:path w="7684134" h="5330190">
                <a:moveTo>
                  <a:pt x="560298" y="4022852"/>
                </a:moveTo>
                <a:lnTo>
                  <a:pt x="1006347" y="4022852"/>
                </a:lnTo>
              </a:path>
              <a:path w="7684134" h="5330190">
                <a:moveTo>
                  <a:pt x="6600697" y="4022852"/>
                </a:moveTo>
                <a:lnTo>
                  <a:pt x="7155941" y="4022852"/>
                </a:lnTo>
              </a:path>
              <a:path w="7684134" h="5330190">
                <a:moveTo>
                  <a:pt x="560298" y="4388624"/>
                </a:moveTo>
                <a:lnTo>
                  <a:pt x="1006347" y="4388624"/>
                </a:lnTo>
              </a:path>
              <a:path w="7684134" h="5330190">
                <a:moveTo>
                  <a:pt x="6600697" y="4388624"/>
                </a:moveTo>
                <a:lnTo>
                  <a:pt x="7155941" y="4388624"/>
                </a:lnTo>
              </a:path>
              <a:path w="7684134" h="5330190">
                <a:moveTo>
                  <a:pt x="566648" y="724662"/>
                </a:moveTo>
                <a:lnTo>
                  <a:pt x="566648" y="4760734"/>
                </a:lnTo>
              </a:path>
              <a:path w="7684134" h="5330190">
                <a:moveTo>
                  <a:pt x="7149591" y="724662"/>
                </a:moveTo>
                <a:lnTo>
                  <a:pt x="7149591" y="4760734"/>
                </a:lnTo>
              </a:path>
              <a:path w="7684134" h="5330190">
                <a:moveTo>
                  <a:pt x="560298" y="731012"/>
                </a:moveTo>
                <a:lnTo>
                  <a:pt x="1006347" y="731012"/>
                </a:lnTo>
              </a:path>
              <a:path w="7684134" h="5330190">
                <a:moveTo>
                  <a:pt x="560298" y="4754384"/>
                </a:moveTo>
                <a:lnTo>
                  <a:pt x="7155941" y="4754384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C4B6987-BE67-43E1-B880-7EA02968C8DE}"/>
              </a:ext>
            </a:extLst>
          </p:cNvPr>
          <p:cNvSpPr txBox="1"/>
          <p:nvPr/>
        </p:nvSpPr>
        <p:spPr>
          <a:xfrm>
            <a:off x="1607058" y="2165730"/>
            <a:ext cx="144780" cy="2997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002531B-27C7-4002-B6FE-C09B26622568}"/>
              </a:ext>
            </a:extLst>
          </p:cNvPr>
          <p:cNvSpPr txBox="1"/>
          <p:nvPr/>
        </p:nvSpPr>
        <p:spPr>
          <a:xfrm>
            <a:off x="7281036" y="2128520"/>
            <a:ext cx="549275" cy="3841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FF73B3B-CDB9-4526-8E99-DA5D6D499D1D}"/>
              </a:ext>
            </a:extLst>
          </p:cNvPr>
          <p:cNvSpPr txBox="1"/>
          <p:nvPr/>
        </p:nvSpPr>
        <p:spPr>
          <a:xfrm>
            <a:off x="1738629" y="2161275"/>
            <a:ext cx="5529580" cy="35979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  <a:tabLst>
                <a:tab pos="899794" algn="l"/>
                <a:tab pos="2880360" algn="l"/>
                <a:tab pos="530034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Malgun Gothic"/>
                <a:cs typeface="Malgun Gothic"/>
              </a:rPr>
              <a:t>업소명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	사업장</a:t>
            </a:r>
            <a:r>
              <a:rPr sz="1800" spc="-2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algun Gothic"/>
                <a:cs typeface="Malgun Gothic"/>
              </a:rPr>
              <a:t>번호</a:t>
            </a: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관</a:t>
            </a:r>
            <a:endParaRPr sz="1800">
              <a:latin typeface="Malgun Gothic"/>
              <a:cs typeface="Malgun Gothic"/>
            </a:endParaRPr>
          </a:p>
          <a:p>
            <a:pPr marL="26034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jjj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000-00-00000-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Iii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999-99-99999-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5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Hhh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888-88-88888-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Ggg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777-77-77777-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Fff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666-66-66666-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Eee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555-55-55555-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Ddd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444-44-44444-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0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Ccc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333-33-33333-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  <a:p>
            <a:pPr marL="141605">
              <a:lnSpc>
                <a:spcPct val="100000"/>
              </a:lnSpc>
              <a:spcBef>
                <a:spcPts val="725"/>
              </a:spcBef>
              <a:tabLst>
                <a:tab pos="734695" algn="l"/>
                <a:tab pos="2225040" algn="l"/>
                <a:tab pos="520509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Bbb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222-22-22222-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Malgun Gothic"/>
                <a:cs typeface="Malgun Gothic"/>
              </a:rPr>
              <a:t>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674C6CB-E8DF-406C-9FD4-E198743777EB}"/>
              </a:ext>
            </a:extLst>
          </p:cNvPr>
          <p:cNvSpPr txBox="1"/>
          <p:nvPr/>
        </p:nvSpPr>
        <p:spPr>
          <a:xfrm>
            <a:off x="1868170" y="5825134"/>
            <a:ext cx="141605" cy="2997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1B157C3-BC31-493D-B354-FDC019ECE401}"/>
              </a:ext>
            </a:extLst>
          </p:cNvPr>
          <p:cNvSpPr txBox="1"/>
          <p:nvPr/>
        </p:nvSpPr>
        <p:spPr>
          <a:xfrm>
            <a:off x="2235835" y="5896787"/>
            <a:ext cx="1490345" cy="27368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7490">
              <a:lnSpc>
                <a:spcPts val="1695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Aaa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6C3518F-B940-4813-816D-B767FFB3E306}"/>
              </a:ext>
            </a:extLst>
          </p:cNvPr>
          <p:cNvSpPr txBox="1"/>
          <p:nvPr/>
        </p:nvSpPr>
        <p:spPr>
          <a:xfrm>
            <a:off x="3725671" y="5896787"/>
            <a:ext cx="2980055" cy="27368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8125">
              <a:lnSpc>
                <a:spcPts val="169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111-11-11111-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AE0E333-67B8-412B-87A1-31D694E71441}"/>
              </a:ext>
            </a:extLst>
          </p:cNvPr>
          <p:cNvSpPr/>
          <p:nvPr/>
        </p:nvSpPr>
        <p:spPr>
          <a:xfrm>
            <a:off x="1240777" y="1592707"/>
            <a:ext cx="1510665" cy="383540"/>
          </a:xfrm>
          <a:custGeom>
            <a:avLst/>
            <a:gdLst/>
            <a:ahLst/>
            <a:cxnLst/>
            <a:rect l="l" t="t" r="r" b="b"/>
            <a:pathLst>
              <a:path w="1510664" h="383539">
                <a:moveTo>
                  <a:pt x="6350" y="0"/>
                </a:moveTo>
                <a:lnTo>
                  <a:pt x="6350" y="383539"/>
                </a:lnTo>
              </a:path>
              <a:path w="1510664" h="383539">
                <a:moveTo>
                  <a:pt x="1504073" y="0"/>
                </a:moveTo>
                <a:lnTo>
                  <a:pt x="1504073" y="170052"/>
                </a:lnTo>
              </a:path>
              <a:path w="1510664" h="383539">
                <a:moveTo>
                  <a:pt x="0" y="6350"/>
                </a:moveTo>
                <a:lnTo>
                  <a:pt x="1510423" y="6350"/>
                </a:lnTo>
              </a:path>
              <a:path w="1510664" h="383539">
                <a:moveTo>
                  <a:pt x="0" y="377189"/>
                </a:moveTo>
                <a:lnTo>
                  <a:pt x="446036" y="377189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10B90A4-2FCF-43A5-884D-D78B1D70C044}"/>
              </a:ext>
            </a:extLst>
          </p:cNvPr>
          <p:cNvSpPr txBox="1"/>
          <p:nvPr/>
        </p:nvSpPr>
        <p:spPr>
          <a:xfrm>
            <a:off x="1471930" y="1620469"/>
            <a:ext cx="254000" cy="3003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algun Gothic"/>
                <a:cs typeface="Malgun Gothic"/>
              </a:rPr>
              <a:t>문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D957F86-0113-4353-B2DD-768CCD50184B}"/>
              </a:ext>
            </a:extLst>
          </p:cNvPr>
          <p:cNvSpPr txBox="1"/>
          <p:nvPr/>
        </p:nvSpPr>
        <p:spPr>
          <a:xfrm>
            <a:off x="1713229" y="1612938"/>
            <a:ext cx="738505" cy="30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의</a:t>
            </a:r>
            <a:r>
              <a:rPr sz="1800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algun Gothic"/>
                <a:cs typeface="Malgun Gothic"/>
              </a:rPr>
              <a:t>하기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1EB7C140-CCCF-465D-BA44-217058D6B397}"/>
              </a:ext>
            </a:extLst>
          </p:cNvPr>
          <p:cNvGrpSpPr/>
          <p:nvPr/>
        </p:nvGrpSpPr>
        <p:grpSpPr>
          <a:xfrm>
            <a:off x="1680464" y="1756410"/>
            <a:ext cx="5607050" cy="4842510"/>
            <a:chOff x="1680464" y="1756410"/>
            <a:chExt cx="5607050" cy="4842510"/>
          </a:xfrm>
          <a:solidFill>
            <a:schemeClr val="bg1"/>
          </a:solidFill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90F01DDF-46BB-4C83-83BF-7BE54F9605D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6315456"/>
              <a:ext cx="3200400" cy="283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D07B92BC-5FCF-463C-A5DA-E723FD07F89B}"/>
                </a:ext>
              </a:extLst>
            </p:cNvPr>
            <p:cNvSpPr/>
            <p:nvPr/>
          </p:nvSpPr>
          <p:spPr>
            <a:xfrm>
              <a:off x="1686814" y="1762759"/>
              <a:ext cx="5594350" cy="4134485"/>
            </a:xfrm>
            <a:custGeom>
              <a:avLst/>
              <a:gdLst/>
              <a:ahLst/>
              <a:cxnLst/>
              <a:rect l="l" t="t" r="r" b="b"/>
              <a:pathLst>
                <a:path w="5594350" h="4134485">
                  <a:moveTo>
                    <a:pt x="5594337" y="365823"/>
                  </a:moveTo>
                  <a:lnTo>
                    <a:pt x="0" y="365823"/>
                  </a:lnTo>
                  <a:lnTo>
                    <a:pt x="0" y="4134027"/>
                  </a:lnTo>
                  <a:lnTo>
                    <a:pt x="5594337" y="4134027"/>
                  </a:lnTo>
                  <a:lnTo>
                    <a:pt x="5594337" y="365823"/>
                  </a:lnTo>
                  <a:close/>
                </a:path>
                <a:path w="5594350" h="4134485">
                  <a:moveTo>
                    <a:pt x="5594337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5594337" y="365760"/>
                  </a:lnTo>
                  <a:lnTo>
                    <a:pt x="5594337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4DED5851-F551-4199-85D9-487769B22509}"/>
                </a:ext>
              </a:extLst>
            </p:cNvPr>
            <p:cNvSpPr/>
            <p:nvPr/>
          </p:nvSpPr>
          <p:spPr>
            <a:xfrm>
              <a:off x="1680464" y="2122170"/>
              <a:ext cx="5607050" cy="12700"/>
            </a:xfrm>
            <a:custGeom>
              <a:avLst/>
              <a:gdLst/>
              <a:ahLst/>
              <a:cxnLst/>
              <a:rect l="l" t="t" r="r" b="b"/>
              <a:pathLst>
                <a:path w="5607050" h="12700">
                  <a:moveTo>
                    <a:pt x="0" y="12700"/>
                  </a:moveTo>
                  <a:lnTo>
                    <a:pt x="5606922" y="12700"/>
                  </a:lnTo>
                  <a:lnTo>
                    <a:pt x="5606922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BAE787CC-9348-47C2-A741-A2DE0E24C8E9}"/>
                </a:ext>
              </a:extLst>
            </p:cNvPr>
            <p:cNvSpPr/>
            <p:nvPr/>
          </p:nvSpPr>
          <p:spPr>
            <a:xfrm>
              <a:off x="1680464" y="1756410"/>
              <a:ext cx="5607050" cy="4147185"/>
            </a:xfrm>
            <a:custGeom>
              <a:avLst/>
              <a:gdLst/>
              <a:ahLst/>
              <a:cxnLst/>
              <a:rect l="l" t="t" r="r" b="b"/>
              <a:pathLst>
                <a:path w="5607050" h="4147185">
                  <a:moveTo>
                    <a:pt x="6350" y="0"/>
                  </a:moveTo>
                  <a:lnTo>
                    <a:pt x="6350" y="4146727"/>
                  </a:lnTo>
                </a:path>
                <a:path w="5607050" h="4147185">
                  <a:moveTo>
                    <a:pt x="5600572" y="0"/>
                  </a:moveTo>
                  <a:lnTo>
                    <a:pt x="5600572" y="4146727"/>
                  </a:lnTo>
                </a:path>
                <a:path w="5607050" h="4147185">
                  <a:moveTo>
                    <a:pt x="0" y="6350"/>
                  </a:moveTo>
                  <a:lnTo>
                    <a:pt x="5606922" y="6350"/>
                  </a:lnTo>
                </a:path>
                <a:path w="5607050" h="4147185">
                  <a:moveTo>
                    <a:pt x="0" y="4140377"/>
                  </a:moveTo>
                  <a:lnTo>
                    <a:pt x="5606922" y="4140377"/>
                  </a:ln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>
            <a:extLst>
              <a:ext uri="{FF2B5EF4-FFF2-40B4-BE49-F238E27FC236}">
                <a16:creationId xmlns:a16="http://schemas.microsoft.com/office/drawing/2014/main" id="{1DA238BF-765F-4897-8720-AFF669C20E08}"/>
              </a:ext>
            </a:extLst>
          </p:cNvPr>
          <p:cNvSpPr txBox="1"/>
          <p:nvPr/>
        </p:nvSpPr>
        <p:spPr>
          <a:xfrm>
            <a:off x="3735070" y="1784045"/>
            <a:ext cx="1501140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업소</a:t>
            </a:r>
            <a:r>
              <a:rPr sz="1800" spc="-220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정보</a:t>
            </a:r>
            <a:r>
              <a:rPr sz="1800" spc="-204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수정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4C30502-BB5B-4682-99C9-562DBDDC9FBE}"/>
              </a:ext>
            </a:extLst>
          </p:cNvPr>
          <p:cNvSpPr txBox="1"/>
          <p:nvPr/>
        </p:nvSpPr>
        <p:spPr>
          <a:xfrm>
            <a:off x="1735708" y="2203576"/>
            <a:ext cx="1497965" cy="3116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</a:pPr>
            <a:r>
              <a:rPr sz="1800" spc="-10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회원</a:t>
            </a:r>
            <a:r>
              <a:rPr sz="1800" spc="-215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정보</a:t>
            </a:r>
            <a:endParaRPr sz="1800" dirty="0">
              <a:solidFill>
                <a:sysClr val="windowText" lastClr="000000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25" name="object 25">
            <a:extLst>
              <a:ext uri="{FF2B5EF4-FFF2-40B4-BE49-F238E27FC236}">
                <a16:creationId xmlns:a16="http://schemas.microsoft.com/office/drawing/2014/main" id="{0D1BFDAF-C454-47AD-A4D1-33C249FA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1716"/>
              </p:ext>
            </p:extLst>
          </p:nvPr>
        </p:nvGraphicFramePr>
        <p:xfrm>
          <a:off x="1729358" y="2646172"/>
          <a:ext cx="5448300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Nic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010-1111-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2222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</a:t>
                      </a:r>
                      <a:r>
                        <a:rPr sz="1800" spc="-204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구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동</a:t>
                      </a:r>
                      <a:r>
                        <a:rPr sz="1800" spc="-16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번지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 marR="1712595" algn="just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7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 시간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Break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1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가격정보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글작성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object 26">
            <a:extLst>
              <a:ext uri="{FF2B5EF4-FFF2-40B4-BE49-F238E27FC236}">
                <a16:creationId xmlns:a16="http://schemas.microsoft.com/office/drawing/2014/main" id="{7BEBDD44-A771-47C6-8630-58B38F3ED319}"/>
              </a:ext>
            </a:extLst>
          </p:cNvPr>
          <p:cNvSpPr/>
          <p:nvPr/>
        </p:nvSpPr>
        <p:spPr>
          <a:xfrm>
            <a:off x="1729358" y="5442203"/>
            <a:ext cx="5461000" cy="383540"/>
          </a:xfrm>
          <a:custGeom>
            <a:avLst/>
            <a:gdLst/>
            <a:ahLst/>
            <a:cxnLst/>
            <a:rect l="l" t="t" r="r" b="b"/>
            <a:pathLst>
              <a:path w="5461000" h="383539">
                <a:moveTo>
                  <a:pt x="6350" y="0"/>
                </a:moveTo>
                <a:lnTo>
                  <a:pt x="6350" y="383527"/>
                </a:lnTo>
              </a:path>
              <a:path w="5461000" h="383539">
                <a:moveTo>
                  <a:pt x="5454650" y="0"/>
                </a:moveTo>
                <a:lnTo>
                  <a:pt x="5454650" y="383527"/>
                </a:lnTo>
              </a:path>
              <a:path w="5461000" h="383539">
                <a:moveTo>
                  <a:pt x="0" y="6350"/>
                </a:moveTo>
                <a:lnTo>
                  <a:pt x="5461000" y="6350"/>
                </a:lnTo>
              </a:path>
              <a:path w="5461000" h="383539">
                <a:moveTo>
                  <a:pt x="0" y="377177"/>
                </a:moveTo>
                <a:lnTo>
                  <a:pt x="5461000" y="377177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C71289C-42B5-4D59-9A84-91E5D0B7BE98}"/>
              </a:ext>
            </a:extLst>
          </p:cNvPr>
          <p:cNvSpPr txBox="1"/>
          <p:nvPr/>
        </p:nvSpPr>
        <p:spPr>
          <a:xfrm>
            <a:off x="4220083" y="5471566"/>
            <a:ext cx="482600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변경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28" name="object 28">
            <a:extLst>
              <a:ext uri="{FF2B5EF4-FFF2-40B4-BE49-F238E27FC236}">
                <a16:creationId xmlns:a16="http://schemas.microsoft.com/office/drawing/2014/main" id="{4F23AF95-1B5E-40A6-9851-7349381B53AD}"/>
              </a:ext>
            </a:extLst>
          </p:cNvPr>
          <p:cNvGrpSpPr/>
          <p:nvPr/>
        </p:nvGrpSpPr>
        <p:grpSpPr>
          <a:xfrm>
            <a:off x="1313688" y="1767839"/>
            <a:ext cx="381000" cy="387350"/>
            <a:chOff x="1313688" y="1767839"/>
            <a:chExt cx="381000" cy="387350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C0F67DE4-960D-47A6-B76D-EE6B8347AA5A}"/>
                </a:ext>
              </a:extLst>
            </p:cNvPr>
            <p:cNvSpPr/>
            <p:nvPr/>
          </p:nvSpPr>
          <p:spPr>
            <a:xfrm>
              <a:off x="1322832" y="1776983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D5E0DA41-8FF2-44F6-AC20-4E36CB7D16ED}"/>
                </a:ext>
              </a:extLst>
            </p:cNvPr>
            <p:cNvSpPr/>
            <p:nvPr/>
          </p:nvSpPr>
          <p:spPr>
            <a:xfrm>
              <a:off x="1322832" y="1776983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>
            <a:extLst>
              <a:ext uri="{FF2B5EF4-FFF2-40B4-BE49-F238E27FC236}">
                <a16:creationId xmlns:a16="http://schemas.microsoft.com/office/drawing/2014/main" id="{FD26371A-DC74-4D40-9387-C55B172784D4}"/>
              </a:ext>
            </a:extLst>
          </p:cNvPr>
          <p:cNvSpPr txBox="1"/>
          <p:nvPr/>
        </p:nvSpPr>
        <p:spPr>
          <a:xfrm>
            <a:off x="1433830" y="1796872"/>
            <a:ext cx="141605" cy="300355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32" name="object 25">
            <a:extLst>
              <a:ext uri="{FF2B5EF4-FFF2-40B4-BE49-F238E27FC236}">
                <a16:creationId xmlns:a16="http://schemas.microsoft.com/office/drawing/2014/main" id="{98FBE396-3DFE-4607-B029-C31DFE51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75876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 계정 </a:t>
                      </a:r>
                      <a:r>
                        <a:rPr lang="en-US" altLang="ko-KR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spc="-1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업소관리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82D3295-EA2D-456D-BE71-4FA89495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06976"/>
              </p:ext>
            </p:extLst>
          </p:nvPr>
        </p:nvGraphicFramePr>
        <p:xfrm>
          <a:off x="671569" y="1415796"/>
          <a:ext cx="7670799" cy="531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558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0FEA9163-50C0-4A9D-8599-B289EA535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3491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크게 보기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1B2D313-5F31-45F7-BF23-A9FA8FE3C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31918"/>
              </p:ext>
            </p:extLst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40698C6-A331-49FE-9908-3C7D772FF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48728"/>
              </p:ext>
            </p:extLst>
          </p:nvPr>
        </p:nvGraphicFramePr>
        <p:xfrm>
          <a:off x="671568" y="1415796"/>
          <a:ext cx="5692516" cy="1005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09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5250334">
                  <a:extLst>
                    <a:ext uri="{9D8B030D-6E8A-4147-A177-3AD203B41FA5}">
                      <a16:colId xmlns:a16="http://schemas.microsoft.com/office/drawing/2014/main" val="836204349"/>
                    </a:ext>
                  </a:extLst>
                </a:gridCol>
                <a:gridCol w="221091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&lt;</a:t>
                      </a:r>
                    </a:p>
                    <a:p>
                      <a:pPr algn="ctr"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이미지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&gt;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939A4D7-2FC1-4FAA-AFB4-7BB67764C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96231"/>
              </p:ext>
            </p:extLst>
          </p:nvPr>
        </p:nvGraphicFramePr>
        <p:xfrm>
          <a:off x="6364085" y="1418816"/>
          <a:ext cx="1978283" cy="4020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283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pSp>
        <p:nvGrpSpPr>
          <p:cNvPr id="12" name="object 7">
            <a:extLst>
              <a:ext uri="{FF2B5EF4-FFF2-40B4-BE49-F238E27FC236}">
                <a16:creationId xmlns:a16="http://schemas.microsoft.com/office/drawing/2014/main" id="{29A09F7A-160D-45BB-A4C9-B8101BE10737}"/>
              </a:ext>
            </a:extLst>
          </p:cNvPr>
          <p:cNvGrpSpPr/>
          <p:nvPr/>
        </p:nvGrpSpPr>
        <p:grpSpPr>
          <a:xfrm>
            <a:off x="299712" y="1424940"/>
            <a:ext cx="363220" cy="372110"/>
            <a:chOff x="323087" y="1432560"/>
            <a:chExt cx="363220" cy="37211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289CE691-D2EC-40B6-9AA8-D6C947E0CE8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FB69D992-93D8-4A49-85F3-E97222B0842B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84BD31-C09D-44CD-8A2B-C23762EB6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981"/>
              </p:ext>
            </p:extLst>
          </p:nvPr>
        </p:nvGraphicFramePr>
        <p:xfrm>
          <a:off x="765820" y="2541961"/>
          <a:ext cx="180019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382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크게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리스트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86C290F-EFED-4694-A13D-BC84A1CD7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64591"/>
              </p:ext>
            </p:extLst>
          </p:nvPr>
        </p:nvGraphicFramePr>
        <p:xfrm>
          <a:off x="1053851" y="3329777"/>
          <a:ext cx="481900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249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2226713">
                  <a:extLst>
                    <a:ext uri="{9D8B030D-6E8A-4147-A177-3AD203B41FA5}">
                      <a16:colId xmlns:a16="http://schemas.microsoft.com/office/drawing/2014/main" val="997742043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680D668-CBCC-4F3F-9461-F50CDC13F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99706"/>
              </p:ext>
            </p:extLst>
          </p:nvPr>
        </p:nvGraphicFramePr>
        <p:xfrm>
          <a:off x="1053851" y="4527659"/>
          <a:ext cx="481900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249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2226713">
                  <a:extLst>
                    <a:ext uri="{9D8B030D-6E8A-4147-A177-3AD203B41FA5}">
                      <a16:colId xmlns:a16="http://schemas.microsoft.com/office/drawing/2014/main" val="997742043"/>
                    </a:ext>
                  </a:extLst>
                </a:gridCol>
              </a:tblGrid>
              <a:tr h="122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13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1D07F0E-7F68-4245-9AFD-C9EC38611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33107"/>
              </p:ext>
            </p:extLst>
          </p:nvPr>
        </p:nvGraphicFramePr>
        <p:xfrm>
          <a:off x="8483725" y="1412620"/>
          <a:ext cx="316547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이미지 전환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콘텐츠 보기 방식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0C7AEE2-182C-4143-84D7-DEA54A73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88732"/>
              </p:ext>
            </p:extLst>
          </p:nvPr>
        </p:nvGraphicFramePr>
        <p:xfrm>
          <a:off x="671571" y="6361176"/>
          <a:ext cx="7670797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7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pSp>
        <p:nvGrpSpPr>
          <p:cNvPr id="31" name="object 7">
            <a:extLst>
              <a:ext uri="{FF2B5EF4-FFF2-40B4-BE49-F238E27FC236}">
                <a16:creationId xmlns:a16="http://schemas.microsoft.com/office/drawing/2014/main" id="{831143F2-48BB-43B7-80B1-D5A3134EA1C6}"/>
              </a:ext>
            </a:extLst>
          </p:cNvPr>
          <p:cNvGrpSpPr/>
          <p:nvPr/>
        </p:nvGrpSpPr>
        <p:grpSpPr>
          <a:xfrm>
            <a:off x="6364084" y="1424940"/>
            <a:ext cx="363220" cy="372110"/>
            <a:chOff x="323087" y="1432560"/>
            <a:chExt cx="363220" cy="372110"/>
          </a:xfrm>
        </p:grpSpPr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DC16BCFD-3F43-4EA3-B706-7106C3B29113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44F1D570-37A3-4EAC-AFDC-EA2A18194013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7">
            <a:extLst>
              <a:ext uri="{FF2B5EF4-FFF2-40B4-BE49-F238E27FC236}">
                <a16:creationId xmlns:a16="http://schemas.microsoft.com/office/drawing/2014/main" id="{42504890-7CAB-4274-9CA8-BC928524D768}"/>
              </a:ext>
            </a:extLst>
          </p:cNvPr>
          <p:cNvGrpSpPr/>
          <p:nvPr/>
        </p:nvGrpSpPr>
        <p:grpSpPr>
          <a:xfrm>
            <a:off x="402600" y="2541961"/>
            <a:ext cx="363220" cy="372110"/>
            <a:chOff x="323087" y="1432560"/>
            <a:chExt cx="363220" cy="372110"/>
          </a:xfrm>
        </p:grpSpPr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0F8F9791-A652-4E30-8DF8-7E9E809F3C7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07026D7B-4778-434F-A9F1-C435AF67E45E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7">
            <a:extLst>
              <a:ext uri="{FF2B5EF4-FFF2-40B4-BE49-F238E27FC236}">
                <a16:creationId xmlns:a16="http://schemas.microsoft.com/office/drawing/2014/main" id="{C05EF434-F651-4703-979A-6100080CF6BD}"/>
              </a:ext>
            </a:extLst>
          </p:cNvPr>
          <p:cNvGrpSpPr/>
          <p:nvPr/>
        </p:nvGrpSpPr>
        <p:grpSpPr>
          <a:xfrm>
            <a:off x="299712" y="6361176"/>
            <a:ext cx="363220" cy="372110"/>
            <a:chOff x="323087" y="1432560"/>
            <a:chExt cx="363220" cy="372110"/>
          </a:xfrm>
        </p:grpSpPr>
        <p:sp>
          <p:nvSpPr>
            <p:cNvPr id="38" name="object 8">
              <a:extLst>
                <a:ext uri="{FF2B5EF4-FFF2-40B4-BE49-F238E27FC236}">
                  <a16:creationId xmlns:a16="http://schemas.microsoft.com/office/drawing/2014/main" id="{13F71D34-0551-42F5-9731-E0ED1CB9A141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4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9" name="object 9">
              <a:extLst>
                <a:ext uri="{FF2B5EF4-FFF2-40B4-BE49-F238E27FC236}">
                  <a16:creationId xmlns:a16="http://schemas.microsoft.com/office/drawing/2014/main" id="{1A716185-8E7F-4244-B658-D33E84A6C6C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BE8AE16-C2E9-4389-A017-8F562E661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87607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82D3295-EA2D-456D-BE71-4FA89495AA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1569" y="1415796"/>
          <a:ext cx="7670799" cy="531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558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0FEA9163-50C0-4A9D-8599-B289EA535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4592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 보기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1B2D313-5F31-45F7-BF23-A9FA8FE3C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51668"/>
              </p:ext>
            </p:extLst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40698C6-A331-49FE-9908-3C7D772FF922}"/>
              </a:ext>
            </a:extLst>
          </p:cNvPr>
          <p:cNvGraphicFramePr>
            <a:graphicFrameLocks noGrp="1"/>
          </p:cNvGraphicFramePr>
          <p:nvPr/>
        </p:nvGraphicFramePr>
        <p:xfrm>
          <a:off x="671568" y="1415796"/>
          <a:ext cx="5692516" cy="1005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09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5250334">
                  <a:extLst>
                    <a:ext uri="{9D8B030D-6E8A-4147-A177-3AD203B41FA5}">
                      <a16:colId xmlns:a16="http://schemas.microsoft.com/office/drawing/2014/main" val="836204349"/>
                    </a:ext>
                  </a:extLst>
                </a:gridCol>
                <a:gridCol w="221091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&lt;</a:t>
                      </a:r>
                    </a:p>
                    <a:p>
                      <a:pPr algn="ctr" latinLnBrk="1"/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이미지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&gt;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939A4D7-2FC1-4FAA-AFB4-7BB67764C193}"/>
              </a:ext>
            </a:extLst>
          </p:cNvPr>
          <p:cNvGraphicFramePr>
            <a:graphicFrameLocks noGrp="1"/>
          </p:cNvGraphicFramePr>
          <p:nvPr/>
        </p:nvGraphicFramePr>
        <p:xfrm>
          <a:off x="6364085" y="1418816"/>
          <a:ext cx="1978283" cy="4020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283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100509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pSp>
        <p:nvGrpSpPr>
          <p:cNvPr id="12" name="object 7">
            <a:extLst>
              <a:ext uri="{FF2B5EF4-FFF2-40B4-BE49-F238E27FC236}">
                <a16:creationId xmlns:a16="http://schemas.microsoft.com/office/drawing/2014/main" id="{29A09F7A-160D-45BB-A4C9-B8101BE10737}"/>
              </a:ext>
            </a:extLst>
          </p:cNvPr>
          <p:cNvGrpSpPr/>
          <p:nvPr/>
        </p:nvGrpSpPr>
        <p:grpSpPr>
          <a:xfrm>
            <a:off x="299712" y="1424940"/>
            <a:ext cx="363220" cy="372110"/>
            <a:chOff x="323087" y="1432560"/>
            <a:chExt cx="363220" cy="37211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289CE691-D2EC-40B6-9AA8-D6C947E0CE8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FB69D992-93D8-4A49-85F3-E97222B0842B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84BD31-C09D-44CD-8A2B-C23762EB6574}"/>
              </a:ext>
            </a:extLst>
          </p:cNvPr>
          <p:cNvGraphicFramePr>
            <a:graphicFrameLocks noGrp="1"/>
          </p:cNvGraphicFramePr>
          <p:nvPr/>
        </p:nvGraphicFramePr>
        <p:xfrm>
          <a:off x="765820" y="2541961"/>
          <a:ext cx="180019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382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크게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리스트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5E2216B-5FDF-425F-84F6-A5D9A28A8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39543"/>
              </p:ext>
            </p:extLst>
          </p:nvPr>
        </p:nvGraphicFramePr>
        <p:xfrm>
          <a:off x="1194524" y="3276600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D4E5EA4-FEBA-40C2-8E3E-C1FC312AE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23584"/>
              </p:ext>
            </p:extLst>
          </p:nvPr>
        </p:nvGraphicFramePr>
        <p:xfrm>
          <a:off x="1194524" y="3691078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0810DB1-D1F6-4EF5-89C7-3F743AB2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00834"/>
              </p:ext>
            </p:extLst>
          </p:nvPr>
        </p:nvGraphicFramePr>
        <p:xfrm>
          <a:off x="1194524" y="4104118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DC6D9B3-FBDB-423E-8561-91C503CEC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2404"/>
              </p:ext>
            </p:extLst>
          </p:nvPr>
        </p:nvGraphicFramePr>
        <p:xfrm>
          <a:off x="1194524" y="4514646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8BC2E4-FB03-4289-AFCA-C5483C079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93313"/>
              </p:ext>
            </p:extLst>
          </p:nvPr>
        </p:nvGraphicFramePr>
        <p:xfrm>
          <a:off x="1194524" y="4925174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813ED5B-DF3B-4294-B7B6-155DA0B7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17994"/>
              </p:ext>
            </p:extLst>
          </p:nvPr>
        </p:nvGraphicFramePr>
        <p:xfrm>
          <a:off x="1194524" y="5335702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9A42D61-AE34-4A8D-91AF-22A3E0B1F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00140"/>
              </p:ext>
            </p:extLst>
          </p:nvPr>
        </p:nvGraphicFramePr>
        <p:xfrm>
          <a:off x="1194524" y="5746230"/>
          <a:ext cx="4770888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4050808">
                  <a:extLst>
                    <a:ext uri="{9D8B030D-6E8A-4147-A177-3AD203B41FA5}">
                      <a16:colId xmlns:a16="http://schemas.microsoft.com/office/drawing/2014/main" val="1618791305"/>
                    </a:ext>
                  </a:extLst>
                </a:gridCol>
              </a:tblGrid>
              <a:tr h="154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334AEC4-0C23-414B-B76C-BE324B5CF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07587"/>
              </p:ext>
            </p:extLst>
          </p:nvPr>
        </p:nvGraphicFramePr>
        <p:xfrm>
          <a:off x="671571" y="6361176"/>
          <a:ext cx="7670797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7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pSp>
        <p:nvGrpSpPr>
          <p:cNvPr id="27" name="object 7">
            <a:extLst>
              <a:ext uri="{FF2B5EF4-FFF2-40B4-BE49-F238E27FC236}">
                <a16:creationId xmlns:a16="http://schemas.microsoft.com/office/drawing/2014/main" id="{90DB2B17-1977-460B-9AEA-BEB3AB673C06}"/>
              </a:ext>
            </a:extLst>
          </p:cNvPr>
          <p:cNvGrpSpPr/>
          <p:nvPr/>
        </p:nvGrpSpPr>
        <p:grpSpPr>
          <a:xfrm>
            <a:off x="6364084" y="1424940"/>
            <a:ext cx="363220" cy="372110"/>
            <a:chOff x="323087" y="1432560"/>
            <a:chExt cx="363220" cy="372110"/>
          </a:xfrm>
        </p:grpSpPr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89BB42BE-4C1C-4672-92CE-7BE8FA2B80B3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7546A0AB-2BE4-493B-8A34-C81E7D1A4264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7">
            <a:extLst>
              <a:ext uri="{FF2B5EF4-FFF2-40B4-BE49-F238E27FC236}">
                <a16:creationId xmlns:a16="http://schemas.microsoft.com/office/drawing/2014/main" id="{AF9866ED-EED5-411A-AB58-FB48405776E3}"/>
              </a:ext>
            </a:extLst>
          </p:cNvPr>
          <p:cNvGrpSpPr/>
          <p:nvPr/>
        </p:nvGrpSpPr>
        <p:grpSpPr>
          <a:xfrm>
            <a:off x="402600" y="2541961"/>
            <a:ext cx="363220" cy="372110"/>
            <a:chOff x="323087" y="1432560"/>
            <a:chExt cx="363220" cy="372110"/>
          </a:xfrm>
        </p:grpSpPr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F4954EB3-07A1-4125-9C09-E85E4ABFD93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515F10E1-8129-4A13-A07D-9FAE8467AE17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7">
            <a:extLst>
              <a:ext uri="{FF2B5EF4-FFF2-40B4-BE49-F238E27FC236}">
                <a16:creationId xmlns:a16="http://schemas.microsoft.com/office/drawing/2014/main" id="{2DF27675-9C94-489B-B01F-D05A935123A9}"/>
              </a:ext>
            </a:extLst>
          </p:cNvPr>
          <p:cNvGrpSpPr/>
          <p:nvPr/>
        </p:nvGrpSpPr>
        <p:grpSpPr>
          <a:xfrm>
            <a:off x="299712" y="6361176"/>
            <a:ext cx="363220" cy="372110"/>
            <a:chOff x="323087" y="1432560"/>
            <a:chExt cx="363220" cy="372110"/>
          </a:xfrm>
        </p:grpSpPr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821659F8-90B0-475A-897D-2D9BB3B226D5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4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7D80F898-A9C0-4F5D-9F63-F95FEC685036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B634E2F-6E6F-4700-A6D9-3AB76E9BF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21799"/>
              </p:ext>
            </p:extLst>
          </p:nvPr>
        </p:nvGraphicFramePr>
        <p:xfrm>
          <a:off x="8483725" y="1412620"/>
          <a:ext cx="316547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이미지 전환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콘텐츠 보기 방식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푸터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0CD6BD4-012E-4C12-A02A-03172915C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52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9794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447188B2-FAD6-473F-BAAE-54CB03628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84268"/>
              </p:ext>
            </p:extLst>
          </p:nvPr>
        </p:nvGraphicFramePr>
        <p:xfrm>
          <a:off x="671569" y="953516"/>
          <a:ext cx="7670799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                                       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CB5B162B-1D2E-46DD-A8C9-A3602A5B4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574132"/>
              </p:ext>
            </p:extLst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B12078E-5424-4F46-A559-492CD431C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49575"/>
              </p:ext>
            </p:extLst>
          </p:nvPr>
        </p:nvGraphicFramePr>
        <p:xfrm>
          <a:off x="8483725" y="1412620"/>
          <a:ext cx="316547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내비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업소들 지도 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사이드바 나오는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올릴때</a:t>
                      </a:r>
                      <a:r>
                        <a:rPr lang="ko-KR" altLang="en-US" sz="1800" dirty="0"/>
                        <a:t>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F0FE488-3B04-45E1-9DD4-4436EBAAA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019981"/>
              </p:ext>
            </p:extLst>
          </p:nvPr>
        </p:nvGraphicFramePr>
        <p:xfrm>
          <a:off x="675784" y="953517"/>
          <a:ext cx="666100" cy="577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57778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F48A1C0-1B32-4895-A7B2-A8905CBED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09423"/>
              </p:ext>
            </p:extLst>
          </p:nvPr>
        </p:nvGraphicFramePr>
        <p:xfrm>
          <a:off x="680466" y="954911"/>
          <a:ext cx="6661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all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음식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카페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미용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910982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422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0F2D18D-C325-4300-BFAF-28EE99D22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19186"/>
              </p:ext>
            </p:extLst>
          </p:nvPr>
        </p:nvGraphicFramePr>
        <p:xfrm>
          <a:off x="1341884" y="3429000"/>
          <a:ext cx="666100" cy="374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74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pic>
        <p:nvPicPr>
          <p:cNvPr id="25" name="object 6">
            <a:extLst>
              <a:ext uri="{FF2B5EF4-FFF2-40B4-BE49-F238E27FC236}">
                <a16:creationId xmlns:a16="http://schemas.microsoft.com/office/drawing/2014/main" id="{6837A887-3F3E-48D5-8A65-19469F46F9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1964" y="4509120"/>
            <a:ext cx="914399" cy="914400"/>
          </a:xfrm>
          <a:prstGeom prst="rect">
            <a:avLst/>
          </a:prstGeom>
        </p:spPr>
      </p:pic>
      <p:pic>
        <p:nvPicPr>
          <p:cNvPr id="26" name="object 6">
            <a:extLst>
              <a:ext uri="{FF2B5EF4-FFF2-40B4-BE49-F238E27FC236}">
                <a16:creationId xmlns:a16="http://schemas.microsoft.com/office/drawing/2014/main" id="{C000E0CF-9CBF-498D-BC80-6E3A5FA26E0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8268" y="1553794"/>
            <a:ext cx="914399" cy="914400"/>
          </a:xfrm>
          <a:prstGeom prst="rect">
            <a:avLst/>
          </a:prstGeom>
        </p:spPr>
      </p:pic>
      <p:pic>
        <p:nvPicPr>
          <p:cNvPr id="27" name="object 6">
            <a:extLst>
              <a:ext uri="{FF2B5EF4-FFF2-40B4-BE49-F238E27FC236}">
                <a16:creationId xmlns:a16="http://schemas.microsoft.com/office/drawing/2014/main" id="{3C3DCDFA-3868-444B-9FA8-A630204098B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2404" y="4797152"/>
            <a:ext cx="914399" cy="914400"/>
          </a:xfrm>
          <a:prstGeom prst="rect">
            <a:avLst/>
          </a:prstGeom>
        </p:spPr>
      </p:pic>
      <p:pic>
        <p:nvPicPr>
          <p:cNvPr id="29" name="object 11">
            <a:extLst>
              <a:ext uri="{FF2B5EF4-FFF2-40B4-BE49-F238E27FC236}">
                <a16:creationId xmlns:a16="http://schemas.microsoft.com/office/drawing/2014/main" id="{CC0DA7DF-4197-4EF8-9C39-63DDFDFA7B7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23787" y="3356992"/>
            <a:ext cx="1880615" cy="1807464"/>
          </a:xfrm>
          <a:prstGeom prst="rect">
            <a:avLst/>
          </a:prstGeom>
        </p:spPr>
      </p:pic>
      <p:grpSp>
        <p:nvGrpSpPr>
          <p:cNvPr id="32" name="object 7">
            <a:extLst>
              <a:ext uri="{FF2B5EF4-FFF2-40B4-BE49-F238E27FC236}">
                <a16:creationId xmlns:a16="http://schemas.microsoft.com/office/drawing/2014/main" id="{6CE456E0-A5DA-41E1-8754-9C9AEA7B0EA5}"/>
              </a:ext>
            </a:extLst>
          </p:cNvPr>
          <p:cNvGrpSpPr/>
          <p:nvPr/>
        </p:nvGrpSpPr>
        <p:grpSpPr>
          <a:xfrm>
            <a:off x="290212" y="953515"/>
            <a:ext cx="363220" cy="372110"/>
            <a:chOff x="323087" y="1432560"/>
            <a:chExt cx="363220" cy="372110"/>
          </a:xfrm>
        </p:grpSpPr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A57997CB-5612-4AF0-9BF9-6ED006B305EA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B8BAEB54-9663-416B-AD91-4F8C88A8993D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7">
            <a:extLst>
              <a:ext uri="{FF2B5EF4-FFF2-40B4-BE49-F238E27FC236}">
                <a16:creationId xmlns:a16="http://schemas.microsoft.com/office/drawing/2014/main" id="{8624B734-CD97-4C9D-A9AB-EF446CB6F761}"/>
              </a:ext>
            </a:extLst>
          </p:cNvPr>
          <p:cNvGrpSpPr/>
          <p:nvPr/>
        </p:nvGrpSpPr>
        <p:grpSpPr>
          <a:xfrm>
            <a:off x="4656909" y="1638884"/>
            <a:ext cx="363220" cy="372110"/>
            <a:chOff x="323087" y="1432560"/>
            <a:chExt cx="363220" cy="372110"/>
          </a:xfrm>
        </p:grpSpPr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8ADCEACD-7CE9-4606-A312-328A2E8EC69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C236EF91-65ED-4DE5-BCA1-2C1F71176143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7">
            <a:extLst>
              <a:ext uri="{FF2B5EF4-FFF2-40B4-BE49-F238E27FC236}">
                <a16:creationId xmlns:a16="http://schemas.microsoft.com/office/drawing/2014/main" id="{9752DF31-F737-4E84-B703-D93210C6A61D}"/>
              </a:ext>
            </a:extLst>
          </p:cNvPr>
          <p:cNvGrpSpPr/>
          <p:nvPr/>
        </p:nvGrpSpPr>
        <p:grpSpPr>
          <a:xfrm>
            <a:off x="978664" y="3423158"/>
            <a:ext cx="363220" cy="372110"/>
            <a:chOff x="323087" y="1432560"/>
            <a:chExt cx="363220" cy="372110"/>
          </a:xfrm>
        </p:grpSpPr>
        <p:sp>
          <p:nvSpPr>
            <p:cNvPr id="39" name="object 8">
              <a:extLst>
                <a:ext uri="{FF2B5EF4-FFF2-40B4-BE49-F238E27FC236}">
                  <a16:creationId xmlns:a16="http://schemas.microsoft.com/office/drawing/2014/main" id="{B724802A-E2B6-4E17-AE25-E2EFBECA3A78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24661EA0-B78D-4EFC-9D25-1B7FD2C9796B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7">
            <a:extLst>
              <a:ext uri="{FF2B5EF4-FFF2-40B4-BE49-F238E27FC236}">
                <a16:creationId xmlns:a16="http://schemas.microsoft.com/office/drawing/2014/main" id="{09CB2D2D-076A-4A98-A8A4-AC9D1CD2BF12}"/>
              </a:ext>
            </a:extLst>
          </p:cNvPr>
          <p:cNvGrpSpPr/>
          <p:nvPr/>
        </p:nvGrpSpPr>
        <p:grpSpPr>
          <a:xfrm>
            <a:off x="5160567" y="3256661"/>
            <a:ext cx="363220" cy="372110"/>
            <a:chOff x="323087" y="1432560"/>
            <a:chExt cx="363220" cy="372110"/>
          </a:xfrm>
        </p:grpSpPr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4825D2B3-C4C3-4B1B-9EAB-E0C297FDE135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4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98C80C9E-51E1-4129-BC2F-7CAA88CF63E9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72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5">
            <a:extLst>
              <a:ext uri="{FF2B5EF4-FFF2-40B4-BE49-F238E27FC236}">
                <a16:creationId xmlns:a16="http://schemas.microsoft.com/office/drawing/2014/main" id="{43BFC3A5-D224-4815-A53C-6750EAE4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00405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447188B2-FAD6-473F-BAAE-54CB036288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1569" y="953516"/>
          <a:ext cx="7670799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CB5B162B-1D2E-46DD-A8C9-A3602A5B4B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83727" y="954658"/>
          <a:ext cx="3165475" cy="577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F0FE488-3B04-45E1-9DD4-4436EBAAA920}"/>
              </a:ext>
            </a:extLst>
          </p:cNvPr>
          <p:cNvGraphicFramePr>
            <a:graphicFrameLocks noGrp="1"/>
          </p:cNvGraphicFramePr>
          <p:nvPr/>
        </p:nvGraphicFramePr>
        <p:xfrm>
          <a:off x="675784" y="953517"/>
          <a:ext cx="666100" cy="577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57778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F48A1C0-1B32-4895-A7B2-A8905CBED357}"/>
              </a:ext>
            </a:extLst>
          </p:cNvPr>
          <p:cNvGraphicFramePr>
            <a:graphicFrameLocks noGrp="1"/>
          </p:cNvGraphicFramePr>
          <p:nvPr/>
        </p:nvGraphicFramePr>
        <p:xfrm>
          <a:off x="680466" y="954911"/>
          <a:ext cx="6661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all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음식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카페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486721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미용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910982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422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D4D60F-2A48-462D-B533-382C9BE3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40410"/>
              </p:ext>
            </p:extLst>
          </p:nvPr>
        </p:nvGraphicFramePr>
        <p:xfrm>
          <a:off x="1341884" y="958471"/>
          <a:ext cx="1728192" cy="5777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57778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66A739-1361-4C4E-8DFA-B5A4F8FFE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29013"/>
              </p:ext>
            </p:extLst>
          </p:nvPr>
        </p:nvGraphicFramePr>
        <p:xfrm>
          <a:off x="3074291" y="3429000"/>
          <a:ext cx="666100" cy="374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00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374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03D59B8-210D-4EF4-A2D7-406AC530F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81026"/>
              </p:ext>
            </p:extLst>
          </p:nvPr>
        </p:nvGraphicFramePr>
        <p:xfrm>
          <a:off x="1449247" y="1092441"/>
          <a:ext cx="1483685" cy="46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685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464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A738CB5-1C90-4807-8571-1262D305F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63482"/>
              </p:ext>
            </p:extLst>
          </p:nvPr>
        </p:nvGraphicFramePr>
        <p:xfrm>
          <a:off x="8483725" y="1412620"/>
          <a:ext cx="316547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0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  <a:gridCol w="281076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err="1"/>
                        <a:t>업소명</a:t>
                      </a:r>
                      <a:r>
                        <a:rPr lang="ko-KR" altLang="en-US" sz="1800" dirty="0"/>
                        <a:t> 검색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상세 체크 박스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한식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일식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업소 이미지와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9809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EB9958A-64E3-4A62-B4FF-D0BE625D0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49652"/>
              </p:ext>
            </p:extLst>
          </p:nvPr>
        </p:nvGraphicFramePr>
        <p:xfrm>
          <a:off x="1451404" y="1660776"/>
          <a:ext cx="1481527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체크박스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257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상세보기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E736CBA-D1B3-49EA-8C01-9B62405E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10109"/>
              </p:ext>
            </p:extLst>
          </p:nvPr>
        </p:nvGraphicFramePr>
        <p:xfrm>
          <a:off x="1449247" y="2492627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D07950A-91BD-4C53-AFCA-06DBAE23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62193"/>
              </p:ext>
            </p:extLst>
          </p:nvPr>
        </p:nvGraphicFramePr>
        <p:xfrm>
          <a:off x="1449247" y="3478758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ECFE26B-EDB6-477B-BE6D-35414F9BB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78581"/>
              </p:ext>
            </p:extLst>
          </p:nvPr>
        </p:nvGraphicFramePr>
        <p:xfrm>
          <a:off x="1449246" y="4464889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C5D1435-A484-4C6B-9B50-0B43A409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59434"/>
              </p:ext>
            </p:extLst>
          </p:nvPr>
        </p:nvGraphicFramePr>
        <p:xfrm>
          <a:off x="1449246" y="5459627"/>
          <a:ext cx="1481527" cy="8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527">
                  <a:extLst>
                    <a:ext uri="{9D8B030D-6E8A-4147-A177-3AD203B41FA5}">
                      <a16:colId xmlns:a16="http://schemas.microsoft.com/office/drawing/2014/main" val="1144841452"/>
                    </a:ext>
                  </a:extLst>
                </a:gridCol>
              </a:tblGrid>
              <a:tr h="2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758"/>
                  </a:ext>
                </a:extLst>
              </a:tr>
            </a:tbl>
          </a:graphicData>
        </a:graphic>
      </p:graphicFrame>
      <p:grpSp>
        <p:nvGrpSpPr>
          <p:cNvPr id="26" name="object 7">
            <a:extLst>
              <a:ext uri="{FF2B5EF4-FFF2-40B4-BE49-F238E27FC236}">
                <a16:creationId xmlns:a16="http://schemas.microsoft.com/office/drawing/2014/main" id="{66C8707F-073A-4141-8667-ABE3FC3BC05A}"/>
              </a:ext>
            </a:extLst>
          </p:cNvPr>
          <p:cNvGrpSpPr/>
          <p:nvPr/>
        </p:nvGrpSpPr>
        <p:grpSpPr>
          <a:xfrm>
            <a:off x="1081345" y="1087487"/>
            <a:ext cx="363220" cy="372110"/>
            <a:chOff x="323087" y="1432560"/>
            <a:chExt cx="363220" cy="372110"/>
          </a:xfrm>
        </p:grpSpPr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BF302116-AFF6-4D72-972C-DA452043680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BFBAABF9-AFE8-4332-9B69-71FA6DE0A40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7">
            <a:extLst>
              <a:ext uri="{FF2B5EF4-FFF2-40B4-BE49-F238E27FC236}">
                <a16:creationId xmlns:a16="http://schemas.microsoft.com/office/drawing/2014/main" id="{A75B1858-1C0D-4326-A90F-2D5CA9AA89A5}"/>
              </a:ext>
            </a:extLst>
          </p:cNvPr>
          <p:cNvGrpSpPr/>
          <p:nvPr/>
        </p:nvGrpSpPr>
        <p:grpSpPr>
          <a:xfrm>
            <a:off x="1081345" y="1654426"/>
            <a:ext cx="363220" cy="372110"/>
            <a:chOff x="323087" y="1432560"/>
            <a:chExt cx="363220" cy="372110"/>
          </a:xfrm>
        </p:grpSpPr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C7EFD503-5A57-40C6-B2DD-C7B50561AC99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3B7E83D6-BB8A-45F9-8079-D5421FB0636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7">
            <a:extLst>
              <a:ext uri="{FF2B5EF4-FFF2-40B4-BE49-F238E27FC236}">
                <a16:creationId xmlns:a16="http://schemas.microsoft.com/office/drawing/2014/main" id="{56050D53-68FF-4968-8EFF-4431CC2878C4}"/>
              </a:ext>
            </a:extLst>
          </p:cNvPr>
          <p:cNvGrpSpPr/>
          <p:nvPr/>
        </p:nvGrpSpPr>
        <p:grpSpPr>
          <a:xfrm>
            <a:off x="1081345" y="2468194"/>
            <a:ext cx="363220" cy="372110"/>
            <a:chOff x="323087" y="1432560"/>
            <a:chExt cx="363220" cy="372110"/>
          </a:xfrm>
        </p:grpSpPr>
        <p:sp>
          <p:nvSpPr>
            <p:cNvPr id="33" name="object 8">
              <a:extLst>
                <a:ext uri="{FF2B5EF4-FFF2-40B4-BE49-F238E27FC236}">
                  <a16:creationId xmlns:a16="http://schemas.microsoft.com/office/drawing/2014/main" id="{598890F5-93A6-4B07-A322-4D16EFCCFAFE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</a:rPr>
                <a:t>3</a:t>
              </a:r>
              <a:endParaRPr sz="1800" dirty="0">
                <a:solidFill>
                  <a:schemeClr val="bg1"/>
                </a:solidFill>
              </a:endParaRPr>
            </a:p>
          </p:txBody>
        </p:sp>
        <p:sp>
          <p:nvSpPr>
            <p:cNvPr id="34" name="object 9">
              <a:extLst>
                <a:ext uri="{FF2B5EF4-FFF2-40B4-BE49-F238E27FC236}">
                  <a16:creationId xmlns:a16="http://schemas.microsoft.com/office/drawing/2014/main" id="{49901D83-789C-4F16-A854-059F3CCD64FC}"/>
                </a:ext>
              </a:extLst>
            </p:cNvPr>
            <p:cNvSpPr/>
            <p:nvPr/>
          </p:nvSpPr>
          <p:spPr>
            <a:xfrm>
              <a:off x="323087" y="143256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392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01254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039CC790-03F3-46A8-9BBC-DC70CCFD3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16355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업소에서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정보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작성한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50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object 4">
            <a:extLst>
              <a:ext uri="{FF2B5EF4-FFF2-40B4-BE49-F238E27FC236}">
                <a16:creationId xmlns:a16="http://schemas.microsoft.com/office/drawing/2014/main" id="{FD74998F-2FED-4274-84CE-5F410B024F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1968" y="1438655"/>
            <a:ext cx="371855" cy="371856"/>
          </a:xfrm>
          <a:prstGeom prst="rect">
            <a:avLst/>
          </a:prstGeom>
        </p:spPr>
      </p:pic>
      <p:grpSp>
        <p:nvGrpSpPr>
          <p:cNvPr id="10" name="object 5">
            <a:extLst>
              <a:ext uri="{FF2B5EF4-FFF2-40B4-BE49-F238E27FC236}">
                <a16:creationId xmlns:a16="http://schemas.microsoft.com/office/drawing/2014/main" id="{79183F68-4C14-480F-B978-DFCABA7E53A6}"/>
              </a:ext>
            </a:extLst>
          </p:cNvPr>
          <p:cNvGrpSpPr/>
          <p:nvPr/>
        </p:nvGrpSpPr>
        <p:grpSpPr>
          <a:xfrm>
            <a:off x="304800" y="1840992"/>
            <a:ext cx="390525" cy="1130935"/>
            <a:chOff x="304800" y="1840992"/>
            <a:chExt cx="390525" cy="1130935"/>
          </a:xfrm>
        </p:grpSpPr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19952097-F0F7-4193-8639-44ECB94EE173}"/>
                </a:ext>
              </a:extLst>
            </p:cNvPr>
            <p:cNvSpPr/>
            <p:nvPr/>
          </p:nvSpPr>
          <p:spPr>
            <a:xfrm>
              <a:off x="313944" y="1850136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6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7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6" y="371855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7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85149398-1AD7-40D2-A23C-4C161712982D}"/>
                </a:ext>
              </a:extLst>
            </p:cNvPr>
            <p:cNvSpPr/>
            <p:nvPr/>
          </p:nvSpPr>
          <p:spPr>
            <a:xfrm>
              <a:off x="313944" y="1850136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7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6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7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6" y="371855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795D4CF5-5580-4753-91AC-DE7E8F48B179}"/>
                </a:ext>
              </a:extLst>
            </p:cNvPr>
            <p:cNvSpPr/>
            <p:nvPr/>
          </p:nvSpPr>
          <p:spPr>
            <a:xfrm>
              <a:off x="323088" y="22219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181355" y="0"/>
                  </a:moveTo>
                  <a:lnTo>
                    <a:pt x="133142" y="6637"/>
                  </a:lnTo>
                  <a:lnTo>
                    <a:pt x="89820" y="25371"/>
                  </a:lnTo>
                  <a:lnTo>
                    <a:pt x="53116" y="54435"/>
                  </a:lnTo>
                  <a:lnTo>
                    <a:pt x="24759" y="92060"/>
                  </a:lnTo>
                  <a:lnTo>
                    <a:pt x="6477" y="136480"/>
                  </a:lnTo>
                  <a:lnTo>
                    <a:pt x="0" y="185928"/>
                  </a:lnTo>
                  <a:lnTo>
                    <a:pt x="6477" y="235375"/>
                  </a:lnTo>
                  <a:lnTo>
                    <a:pt x="24759" y="279795"/>
                  </a:lnTo>
                  <a:lnTo>
                    <a:pt x="53116" y="317420"/>
                  </a:lnTo>
                  <a:lnTo>
                    <a:pt x="89820" y="346484"/>
                  </a:lnTo>
                  <a:lnTo>
                    <a:pt x="133142" y="365218"/>
                  </a:lnTo>
                  <a:lnTo>
                    <a:pt x="181355" y="371856"/>
                  </a:lnTo>
                  <a:lnTo>
                    <a:pt x="229569" y="365218"/>
                  </a:lnTo>
                  <a:lnTo>
                    <a:pt x="272891" y="346484"/>
                  </a:lnTo>
                  <a:lnTo>
                    <a:pt x="309595" y="317420"/>
                  </a:lnTo>
                  <a:lnTo>
                    <a:pt x="337952" y="279795"/>
                  </a:lnTo>
                  <a:lnTo>
                    <a:pt x="356234" y="235375"/>
                  </a:lnTo>
                  <a:lnTo>
                    <a:pt x="362712" y="185928"/>
                  </a:lnTo>
                  <a:lnTo>
                    <a:pt x="356234" y="136480"/>
                  </a:lnTo>
                  <a:lnTo>
                    <a:pt x="337952" y="92060"/>
                  </a:lnTo>
                  <a:lnTo>
                    <a:pt x="309595" y="54435"/>
                  </a:lnTo>
                  <a:lnTo>
                    <a:pt x="272891" y="25371"/>
                  </a:lnTo>
                  <a:lnTo>
                    <a:pt x="229569" y="663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FD71FC0A-21BF-48B8-B40E-AB7CC730D6EF}"/>
                </a:ext>
              </a:extLst>
            </p:cNvPr>
            <p:cNvSpPr/>
            <p:nvPr/>
          </p:nvSpPr>
          <p:spPr>
            <a:xfrm>
              <a:off x="323088" y="2221992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10">
                  <a:moveTo>
                    <a:pt x="0" y="185928"/>
                  </a:moveTo>
                  <a:lnTo>
                    <a:pt x="6477" y="136480"/>
                  </a:lnTo>
                  <a:lnTo>
                    <a:pt x="24759" y="92060"/>
                  </a:lnTo>
                  <a:lnTo>
                    <a:pt x="53116" y="54435"/>
                  </a:lnTo>
                  <a:lnTo>
                    <a:pt x="89820" y="25371"/>
                  </a:lnTo>
                  <a:lnTo>
                    <a:pt x="133142" y="6637"/>
                  </a:lnTo>
                  <a:lnTo>
                    <a:pt x="181355" y="0"/>
                  </a:lnTo>
                  <a:lnTo>
                    <a:pt x="229569" y="6637"/>
                  </a:lnTo>
                  <a:lnTo>
                    <a:pt x="272891" y="25371"/>
                  </a:lnTo>
                  <a:lnTo>
                    <a:pt x="309595" y="54435"/>
                  </a:lnTo>
                  <a:lnTo>
                    <a:pt x="337952" y="92060"/>
                  </a:lnTo>
                  <a:lnTo>
                    <a:pt x="356234" y="136480"/>
                  </a:lnTo>
                  <a:lnTo>
                    <a:pt x="362712" y="185928"/>
                  </a:lnTo>
                  <a:lnTo>
                    <a:pt x="356234" y="235375"/>
                  </a:lnTo>
                  <a:lnTo>
                    <a:pt x="337952" y="279795"/>
                  </a:lnTo>
                  <a:lnTo>
                    <a:pt x="309595" y="317420"/>
                  </a:lnTo>
                  <a:lnTo>
                    <a:pt x="272891" y="346484"/>
                  </a:lnTo>
                  <a:lnTo>
                    <a:pt x="229569" y="365218"/>
                  </a:lnTo>
                  <a:lnTo>
                    <a:pt x="181355" y="371856"/>
                  </a:lnTo>
                  <a:lnTo>
                    <a:pt x="133142" y="365218"/>
                  </a:lnTo>
                  <a:lnTo>
                    <a:pt x="89820" y="346484"/>
                  </a:lnTo>
                  <a:lnTo>
                    <a:pt x="53116" y="317420"/>
                  </a:lnTo>
                  <a:lnTo>
                    <a:pt x="24759" y="279795"/>
                  </a:lnTo>
                  <a:lnTo>
                    <a:pt x="6477" y="235375"/>
                  </a:lnTo>
                  <a:lnTo>
                    <a:pt x="0" y="185928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A9CAD237-3B8B-4C65-BAC7-0F90C4E623D0}"/>
                </a:ext>
              </a:extLst>
            </p:cNvPr>
            <p:cNvSpPr/>
            <p:nvPr/>
          </p:nvSpPr>
          <p:spPr>
            <a:xfrm>
              <a:off x="313944" y="259384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6" y="0"/>
                  </a:moveTo>
                  <a:lnTo>
                    <a:pt x="133142" y="6586"/>
                  </a:lnTo>
                  <a:lnTo>
                    <a:pt x="89820" y="25174"/>
                  </a:lnTo>
                  <a:lnTo>
                    <a:pt x="53116" y="54006"/>
                  </a:lnTo>
                  <a:lnTo>
                    <a:pt x="24759" y="91327"/>
                  </a:lnTo>
                  <a:lnTo>
                    <a:pt x="6477" y="135378"/>
                  </a:lnTo>
                  <a:lnTo>
                    <a:pt x="0" y="184403"/>
                  </a:lnTo>
                  <a:lnTo>
                    <a:pt x="6477" y="233429"/>
                  </a:lnTo>
                  <a:lnTo>
                    <a:pt x="24759" y="277480"/>
                  </a:lnTo>
                  <a:lnTo>
                    <a:pt x="53116" y="314801"/>
                  </a:lnTo>
                  <a:lnTo>
                    <a:pt x="89820" y="343633"/>
                  </a:lnTo>
                  <a:lnTo>
                    <a:pt x="133142" y="362221"/>
                  </a:lnTo>
                  <a:lnTo>
                    <a:pt x="181356" y="368807"/>
                  </a:lnTo>
                  <a:lnTo>
                    <a:pt x="229569" y="362221"/>
                  </a:lnTo>
                  <a:lnTo>
                    <a:pt x="272891" y="343633"/>
                  </a:lnTo>
                  <a:lnTo>
                    <a:pt x="309595" y="314801"/>
                  </a:lnTo>
                  <a:lnTo>
                    <a:pt x="337952" y="277480"/>
                  </a:lnTo>
                  <a:lnTo>
                    <a:pt x="356234" y="233429"/>
                  </a:lnTo>
                  <a:lnTo>
                    <a:pt x="362712" y="184403"/>
                  </a:lnTo>
                  <a:lnTo>
                    <a:pt x="356234" y="135378"/>
                  </a:lnTo>
                  <a:lnTo>
                    <a:pt x="337952" y="91327"/>
                  </a:lnTo>
                  <a:lnTo>
                    <a:pt x="309595" y="54006"/>
                  </a:lnTo>
                  <a:lnTo>
                    <a:pt x="272891" y="25174"/>
                  </a:lnTo>
                  <a:lnTo>
                    <a:pt x="229569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8C9B3021-A1F5-4270-AA4F-7C48F88D34B7}"/>
                </a:ext>
              </a:extLst>
            </p:cNvPr>
            <p:cNvSpPr/>
            <p:nvPr/>
          </p:nvSpPr>
          <p:spPr>
            <a:xfrm>
              <a:off x="313944" y="259384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3"/>
                  </a:moveTo>
                  <a:lnTo>
                    <a:pt x="6477" y="135378"/>
                  </a:lnTo>
                  <a:lnTo>
                    <a:pt x="24759" y="91327"/>
                  </a:lnTo>
                  <a:lnTo>
                    <a:pt x="53116" y="54006"/>
                  </a:lnTo>
                  <a:lnTo>
                    <a:pt x="89820" y="25174"/>
                  </a:lnTo>
                  <a:lnTo>
                    <a:pt x="133142" y="6586"/>
                  </a:lnTo>
                  <a:lnTo>
                    <a:pt x="181356" y="0"/>
                  </a:lnTo>
                  <a:lnTo>
                    <a:pt x="229569" y="6586"/>
                  </a:lnTo>
                  <a:lnTo>
                    <a:pt x="272891" y="25174"/>
                  </a:lnTo>
                  <a:lnTo>
                    <a:pt x="309595" y="54006"/>
                  </a:lnTo>
                  <a:lnTo>
                    <a:pt x="337952" y="91327"/>
                  </a:lnTo>
                  <a:lnTo>
                    <a:pt x="356234" y="135378"/>
                  </a:lnTo>
                  <a:lnTo>
                    <a:pt x="362712" y="184403"/>
                  </a:lnTo>
                  <a:lnTo>
                    <a:pt x="356234" y="233429"/>
                  </a:lnTo>
                  <a:lnTo>
                    <a:pt x="337952" y="277480"/>
                  </a:lnTo>
                  <a:lnTo>
                    <a:pt x="309595" y="314801"/>
                  </a:lnTo>
                  <a:lnTo>
                    <a:pt x="272891" y="343633"/>
                  </a:lnTo>
                  <a:lnTo>
                    <a:pt x="229569" y="362221"/>
                  </a:lnTo>
                  <a:lnTo>
                    <a:pt x="181356" y="368807"/>
                  </a:lnTo>
                  <a:lnTo>
                    <a:pt x="133142" y="362221"/>
                  </a:lnTo>
                  <a:lnTo>
                    <a:pt x="89820" y="343633"/>
                  </a:lnTo>
                  <a:lnTo>
                    <a:pt x="53116" y="314801"/>
                  </a:lnTo>
                  <a:lnTo>
                    <a:pt x="24759" y="277480"/>
                  </a:lnTo>
                  <a:lnTo>
                    <a:pt x="6477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2">
            <a:extLst>
              <a:ext uri="{FF2B5EF4-FFF2-40B4-BE49-F238E27FC236}">
                <a16:creationId xmlns:a16="http://schemas.microsoft.com/office/drawing/2014/main" id="{C47F1AAB-0E3D-438F-91FF-CD523ECF55FA}"/>
              </a:ext>
            </a:extLst>
          </p:cNvPr>
          <p:cNvSpPr txBox="1"/>
          <p:nvPr/>
        </p:nvSpPr>
        <p:spPr>
          <a:xfrm>
            <a:off x="424992" y="1776094"/>
            <a:ext cx="150495" cy="11385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13">
            <a:extLst>
              <a:ext uri="{FF2B5EF4-FFF2-40B4-BE49-F238E27FC236}">
                <a16:creationId xmlns:a16="http://schemas.microsoft.com/office/drawing/2014/main" id="{842C1C90-BE1C-451B-AA1A-E001466BFE1C}"/>
              </a:ext>
            </a:extLst>
          </p:cNvPr>
          <p:cNvGrpSpPr/>
          <p:nvPr/>
        </p:nvGrpSpPr>
        <p:grpSpPr>
          <a:xfrm>
            <a:off x="304800" y="4130040"/>
            <a:ext cx="381000" cy="387350"/>
            <a:chOff x="304800" y="4130040"/>
            <a:chExt cx="381000" cy="387350"/>
          </a:xfrm>
        </p:grpSpPr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E017835E-4B5A-48AF-81B4-6916647666E3}"/>
                </a:ext>
              </a:extLst>
            </p:cNvPr>
            <p:cNvSpPr/>
            <p:nvPr/>
          </p:nvSpPr>
          <p:spPr>
            <a:xfrm>
              <a:off x="313944" y="413918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6" y="0"/>
                  </a:moveTo>
                  <a:lnTo>
                    <a:pt x="133142" y="6586"/>
                  </a:lnTo>
                  <a:lnTo>
                    <a:pt x="89820" y="25174"/>
                  </a:lnTo>
                  <a:lnTo>
                    <a:pt x="53116" y="54006"/>
                  </a:lnTo>
                  <a:lnTo>
                    <a:pt x="24759" y="91327"/>
                  </a:lnTo>
                  <a:lnTo>
                    <a:pt x="6477" y="135378"/>
                  </a:lnTo>
                  <a:lnTo>
                    <a:pt x="0" y="184404"/>
                  </a:lnTo>
                  <a:lnTo>
                    <a:pt x="6477" y="233429"/>
                  </a:lnTo>
                  <a:lnTo>
                    <a:pt x="24759" y="277480"/>
                  </a:lnTo>
                  <a:lnTo>
                    <a:pt x="53116" y="314801"/>
                  </a:lnTo>
                  <a:lnTo>
                    <a:pt x="89820" y="343633"/>
                  </a:lnTo>
                  <a:lnTo>
                    <a:pt x="133142" y="362221"/>
                  </a:lnTo>
                  <a:lnTo>
                    <a:pt x="181356" y="368808"/>
                  </a:lnTo>
                  <a:lnTo>
                    <a:pt x="229569" y="362221"/>
                  </a:lnTo>
                  <a:lnTo>
                    <a:pt x="272891" y="343633"/>
                  </a:lnTo>
                  <a:lnTo>
                    <a:pt x="309595" y="314801"/>
                  </a:lnTo>
                  <a:lnTo>
                    <a:pt x="337952" y="277480"/>
                  </a:lnTo>
                  <a:lnTo>
                    <a:pt x="356234" y="233429"/>
                  </a:lnTo>
                  <a:lnTo>
                    <a:pt x="362712" y="184404"/>
                  </a:lnTo>
                  <a:lnTo>
                    <a:pt x="356234" y="135378"/>
                  </a:lnTo>
                  <a:lnTo>
                    <a:pt x="337952" y="91327"/>
                  </a:lnTo>
                  <a:lnTo>
                    <a:pt x="309595" y="54006"/>
                  </a:lnTo>
                  <a:lnTo>
                    <a:pt x="272891" y="25174"/>
                  </a:lnTo>
                  <a:lnTo>
                    <a:pt x="229569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5">
              <a:extLst>
                <a:ext uri="{FF2B5EF4-FFF2-40B4-BE49-F238E27FC236}">
                  <a16:creationId xmlns:a16="http://schemas.microsoft.com/office/drawing/2014/main" id="{12FD899E-710F-475E-88B6-E0247231B6ED}"/>
                </a:ext>
              </a:extLst>
            </p:cNvPr>
            <p:cNvSpPr/>
            <p:nvPr/>
          </p:nvSpPr>
          <p:spPr>
            <a:xfrm>
              <a:off x="313944" y="4139184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4"/>
                  </a:moveTo>
                  <a:lnTo>
                    <a:pt x="6477" y="135378"/>
                  </a:lnTo>
                  <a:lnTo>
                    <a:pt x="24759" y="91327"/>
                  </a:lnTo>
                  <a:lnTo>
                    <a:pt x="53116" y="54006"/>
                  </a:lnTo>
                  <a:lnTo>
                    <a:pt x="89820" y="25174"/>
                  </a:lnTo>
                  <a:lnTo>
                    <a:pt x="133142" y="6586"/>
                  </a:lnTo>
                  <a:lnTo>
                    <a:pt x="181356" y="0"/>
                  </a:lnTo>
                  <a:lnTo>
                    <a:pt x="229569" y="6586"/>
                  </a:lnTo>
                  <a:lnTo>
                    <a:pt x="272891" y="25174"/>
                  </a:lnTo>
                  <a:lnTo>
                    <a:pt x="309595" y="54006"/>
                  </a:lnTo>
                  <a:lnTo>
                    <a:pt x="337952" y="91327"/>
                  </a:lnTo>
                  <a:lnTo>
                    <a:pt x="356234" y="135378"/>
                  </a:lnTo>
                  <a:lnTo>
                    <a:pt x="362712" y="184404"/>
                  </a:lnTo>
                  <a:lnTo>
                    <a:pt x="356234" y="233429"/>
                  </a:lnTo>
                  <a:lnTo>
                    <a:pt x="337952" y="277480"/>
                  </a:lnTo>
                  <a:lnTo>
                    <a:pt x="309595" y="314801"/>
                  </a:lnTo>
                  <a:lnTo>
                    <a:pt x="272891" y="343633"/>
                  </a:lnTo>
                  <a:lnTo>
                    <a:pt x="229569" y="362221"/>
                  </a:lnTo>
                  <a:lnTo>
                    <a:pt x="181356" y="368808"/>
                  </a:lnTo>
                  <a:lnTo>
                    <a:pt x="133142" y="362221"/>
                  </a:lnTo>
                  <a:lnTo>
                    <a:pt x="89820" y="343633"/>
                  </a:lnTo>
                  <a:lnTo>
                    <a:pt x="53116" y="314801"/>
                  </a:lnTo>
                  <a:lnTo>
                    <a:pt x="24759" y="277480"/>
                  </a:lnTo>
                  <a:lnTo>
                    <a:pt x="6477" y="233429"/>
                  </a:lnTo>
                  <a:lnTo>
                    <a:pt x="0" y="184404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6">
            <a:extLst>
              <a:ext uri="{FF2B5EF4-FFF2-40B4-BE49-F238E27FC236}">
                <a16:creationId xmlns:a16="http://schemas.microsoft.com/office/drawing/2014/main" id="{A6F2690F-D643-4776-9C7F-8C9D4B548DCC}"/>
              </a:ext>
            </a:extLst>
          </p:cNvPr>
          <p:cNvSpPr txBox="1"/>
          <p:nvPr/>
        </p:nvSpPr>
        <p:spPr>
          <a:xfrm>
            <a:off x="424992" y="416026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17">
            <a:extLst>
              <a:ext uri="{FF2B5EF4-FFF2-40B4-BE49-F238E27FC236}">
                <a16:creationId xmlns:a16="http://schemas.microsoft.com/office/drawing/2014/main" id="{2EA0770B-9071-4B07-8BC5-D752DB97F074}"/>
              </a:ext>
            </a:extLst>
          </p:cNvPr>
          <p:cNvGrpSpPr/>
          <p:nvPr/>
        </p:nvGrpSpPr>
        <p:grpSpPr>
          <a:xfrm>
            <a:off x="4727447" y="4126991"/>
            <a:ext cx="381000" cy="387350"/>
            <a:chOff x="4727447" y="4126991"/>
            <a:chExt cx="381000" cy="387350"/>
          </a:xfrm>
        </p:grpSpPr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6A2152DB-8600-4E0A-86F5-74839769CCBD}"/>
                </a:ext>
              </a:extLst>
            </p:cNvPr>
            <p:cNvSpPr/>
            <p:nvPr/>
          </p:nvSpPr>
          <p:spPr>
            <a:xfrm>
              <a:off x="4736591" y="413613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75A5F597-4094-4394-8D16-19E6BB18FEBC}"/>
                </a:ext>
              </a:extLst>
            </p:cNvPr>
            <p:cNvSpPr/>
            <p:nvPr/>
          </p:nvSpPr>
          <p:spPr>
            <a:xfrm>
              <a:off x="4736591" y="4136135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20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0">
            <a:extLst>
              <a:ext uri="{FF2B5EF4-FFF2-40B4-BE49-F238E27FC236}">
                <a16:creationId xmlns:a16="http://schemas.microsoft.com/office/drawing/2014/main" id="{793BBC52-C175-43D3-9D0B-08F6BD900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219346"/>
              </p:ext>
            </p:extLst>
          </p:nvPr>
        </p:nvGraphicFramePr>
        <p:xfrm>
          <a:off x="676084" y="1412366"/>
          <a:ext cx="7670797" cy="5312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2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3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즐겨찾기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3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9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대표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업소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운영시간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 gridSpan="6">
                  <a:txBody>
                    <a:bodyPr/>
                    <a:lstStyle/>
                    <a:p>
                      <a:pPr marR="23685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9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1069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작성하기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55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19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4.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74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746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5.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81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81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6.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7329" algn="r">
                        <a:lnSpc>
                          <a:spcPct val="100000"/>
                        </a:lnSpc>
                        <a:spcBef>
                          <a:spcPts val="265"/>
                        </a:spcBef>
                        <a:tabLst>
                          <a:tab pos="344170" algn="l"/>
                        </a:tabLst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6.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고객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리뷰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91B0957-D754-4EC3-8F9B-1611544C6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6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65183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8B285C1-2A69-4061-88F3-36A24471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62851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ACB31A8D-19BD-4B4F-B1B3-45B24142274C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6358FCF9-B249-452B-8105-C9507D57BBAF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3FC7C699-672B-4805-BEBD-513D00F90B7B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C45DA1D5-D507-4766-B213-38068EF510E3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E7DBBCA0-9871-48F7-87B0-75C20F4A5102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4528C21A-4751-4E3F-B15E-73F6EA0DAA14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86822C7D-D443-423E-BDB4-64E79FB99C92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38E706DD-D2FE-4A64-AD3E-931EC49B9983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2DD37BB6-13A5-4983-9279-DD9ED44FCF5E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A3C00575-9046-4AC5-BB3E-428DB7FB0A9E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5A6C6BD5-98A8-4C13-B857-78760EAF5E91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3BBEDFEB-FE88-4A9C-8450-7C73BBD67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16278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74358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763905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전경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장소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주변과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함께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BC9E6BD-58FF-451D-88C7-757BCCC5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0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0">
            <a:extLst>
              <a:ext uri="{FF2B5EF4-FFF2-40B4-BE49-F238E27FC236}">
                <a16:creationId xmlns:a16="http://schemas.microsoft.com/office/drawing/2014/main" id="{D84D4200-3E48-440D-9354-56103D23B5FE}"/>
              </a:ext>
            </a:extLst>
          </p:cNvPr>
          <p:cNvSpPr txBox="1"/>
          <p:nvPr/>
        </p:nvSpPr>
        <p:spPr>
          <a:xfrm>
            <a:off x="994054" y="216783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17BA1CD4-2FDE-4C66-B5CE-C1D8CCBF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91952"/>
              </p:ext>
            </p:extLst>
          </p:nvPr>
        </p:nvGraphicFramePr>
        <p:xfrm>
          <a:off x="680466" y="112140"/>
          <a:ext cx="10968737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1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2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1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sz="1800" spc="-23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altLang="ko-KR" sz="1800" dirty="0"/>
                        <a:t>Reasonable Price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페이지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페이지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0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화면</a:t>
                      </a:r>
                      <a:r>
                        <a:rPr sz="1800" spc="-229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경로</a:t>
                      </a:r>
                      <a:endParaRPr sz="1800" baseline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지도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or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리스트로 보기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업체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305447A3-78A0-4A2E-A99D-D54553692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34148"/>
              </p:ext>
            </p:extLst>
          </p:nvPr>
        </p:nvGraphicFramePr>
        <p:xfrm>
          <a:off x="8483727" y="949325"/>
          <a:ext cx="3165475" cy="578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올린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보여주기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가져와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136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관리자에게</a:t>
                      </a:r>
                      <a:r>
                        <a:rPr sz="1800" spc="-2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보내기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4">
            <a:extLst>
              <a:ext uri="{FF2B5EF4-FFF2-40B4-BE49-F238E27FC236}">
                <a16:creationId xmlns:a16="http://schemas.microsoft.com/office/drawing/2014/main" id="{84ED0872-69AF-4966-B44A-1F5E1638AF4D}"/>
              </a:ext>
            </a:extLst>
          </p:cNvPr>
          <p:cNvGrpSpPr/>
          <p:nvPr/>
        </p:nvGrpSpPr>
        <p:grpSpPr>
          <a:xfrm>
            <a:off x="320040" y="3877055"/>
            <a:ext cx="384175" cy="390525"/>
            <a:chOff x="320040" y="3877055"/>
            <a:chExt cx="384175" cy="39052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DAEC7A7E-4662-4575-9F49-35869789DA8E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182879" y="0"/>
                  </a:moveTo>
                  <a:lnTo>
                    <a:pt x="134262" y="6637"/>
                  </a:lnTo>
                  <a:lnTo>
                    <a:pt x="90576" y="25371"/>
                  </a:lnTo>
                  <a:lnTo>
                    <a:pt x="53563" y="54435"/>
                  </a:lnTo>
                  <a:lnTo>
                    <a:pt x="24968" y="92060"/>
                  </a:lnTo>
                  <a:lnTo>
                    <a:pt x="6532" y="136480"/>
                  </a:lnTo>
                  <a:lnTo>
                    <a:pt x="0" y="185927"/>
                  </a:lnTo>
                  <a:lnTo>
                    <a:pt x="6532" y="235375"/>
                  </a:lnTo>
                  <a:lnTo>
                    <a:pt x="24968" y="279795"/>
                  </a:lnTo>
                  <a:lnTo>
                    <a:pt x="53563" y="317420"/>
                  </a:lnTo>
                  <a:lnTo>
                    <a:pt x="90576" y="346484"/>
                  </a:lnTo>
                  <a:lnTo>
                    <a:pt x="134262" y="365218"/>
                  </a:lnTo>
                  <a:lnTo>
                    <a:pt x="182879" y="371856"/>
                  </a:lnTo>
                  <a:lnTo>
                    <a:pt x="231497" y="365218"/>
                  </a:lnTo>
                  <a:lnTo>
                    <a:pt x="275183" y="346484"/>
                  </a:lnTo>
                  <a:lnTo>
                    <a:pt x="312196" y="317420"/>
                  </a:lnTo>
                  <a:lnTo>
                    <a:pt x="340791" y="279795"/>
                  </a:lnTo>
                  <a:lnTo>
                    <a:pt x="359227" y="235375"/>
                  </a:lnTo>
                  <a:lnTo>
                    <a:pt x="365759" y="185927"/>
                  </a:lnTo>
                  <a:lnTo>
                    <a:pt x="359227" y="136480"/>
                  </a:lnTo>
                  <a:lnTo>
                    <a:pt x="340791" y="92060"/>
                  </a:lnTo>
                  <a:lnTo>
                    <a:pt x="312196" y="54435"/>
                  </a:lnTo>
                  <a:lnTo>
                    <a:pt x="275183" y="25371"/>
                  </a:lnTo>
                  <a:lnTo>
                    <a:pt x="231497" y="663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2F35B8D9-C111-40A9-85B4-E5DE250D86F6}"/>
                </a:ext>
              </a:extLst>
            </p:cNvPr>
            <p:cNvSpPr/>
            <p:nvPr/>
          </p:nvSpPr>
          <p:spPr>
            <a:xfrm>
              <a:off x="329184" y="3886199"/>
              <a:ext cx="365760" cy="372110"/>
            </a:xfrm>
            <a:custGeom>
              <a:avLst/>
              <a:gdLst/>
              <a:ahLst/>
              <a:cxnLst/>
              <a:rect l="l" t="t" r="r" b="b"/>
              <a:pathLst>
                <a:path w="365759" h="372110">
                  <a:moveTo>
                    <a:pt x="0" y="185927"/>
                  </a:moveTo>
                  <a:lnTo>
                    <a:pt x="6532" y="136480"/>
                  </a:lnTo>
                  <a:lnTo>
                    <a:pt x="24968" y="92060"/>
                  </a:lnTo>
                  <a:lnTo>
                    <a:pt x="53563" y="54435"/>
                  </a:lnTo>
                  <a:lnTo>
                    <a:pt x="90576" y="25371"/>
                  </a:lnTo>
                  <a:lnTo>
                    <a:pt x="134262" y="6637"/>
                  </a:lnTo>
                  <a:lnTo>
                    <a:pt x="182879" y="0"/>
                  </a:lnTo>
                  <a:lnTo>
                    <a:pt x="231497" y="6637"/>
                  </a:lnTo>
                  <a:lnTo>
                    <a:pt x="275183" y="25371"/>
                  </a:lnTo>
                  <a:lnTo>
                    <a:pt x="312196" y="54435"/>
                  </a:lnTo>
                  <a:lnTo>
                    <a:pt x="340791" y="92060"/>
                  </a:lnTo>
                  <a:lnTo>
                    <a:pt x="359227" y="136480"/>
                  </a:lnTo>
                  <a:lnTo>
                    <a:pt x="365759" y="185927"/>
                  </a:lnTo>
                  <a:lnTo>
                    <a:pt x="359227" y="235375"/>
                  </a:lnTo>
                  <a:lnTo>
                    <a:pt x="340791" y="279795"/>
                  </a:lnTo>
                  <a:lnTo>
                    <a:pt x="312196" y="317420"/>
                  </a:lnTo>
                  <a:lnTo>
                    <a:pt x="275183" y="346484"/>
                  </a:lnTo>
                  <a:lnTo>
                    <a:pt x="231497" y="365218"/>
                  </a:lnTo>
                  <a:lnTo>
                    <a:pt x="182879" y="371856"/>
                  </a:lnTo>
                  <a:lnTo>
                    <a:pt x="134262" y="365218"/>
                  </a:lnTo>
                  <a:lnTo>
                    <a:pt x="90576" y="346484"/>
                  </a:lnTo>
                  <a:lnTo>
                    <a:pt x="53563" y="317420"/>
                  </a:lnTo>
                  <a:lnTo>
                    <a:pt x="24968" y="279795"/>
                  </a:lnTo>
                  <a:lnTo>
                    <a:pt x="6532" y="235375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7FFA8D64-395F-4112-AB4D-B6727DA25146}"/>
              </a:ext>
            </a:extLst>
          </p:cNvPr>
          <p:cNvSpPr txBox="1"/>
          <p:nvPr/>
        </p:nvSpPr>
        <p:spPr>
          <a:xfrm>
            <a:off x="442671" y="39082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8">
            <a:extLst>
              <a:ext uri="{FF2B5EF4-FFF2-40B4-BE49-F238E27FC236}">
                <a16:creationId xmlns:a16="http://schemas.microsoft.com/office/drawing/2014/main" id="{DE6B5F39-028D-419C-9C95-C5C4EEEDBD9B}"/>
              </a:ext>
            </a:extLst>
          </p:cNvPr>
          <p:cNvGrpSpPr/>
          <p:nvPr/>
        </p:nvGrpSpPr>
        <p:grpSpPr>
          <a:xfrm>
            <a:off x="313943" y="6361176"/>
            <a:ext cx="381000" cy="390525"/>
            <a:chOff x="313943" y="6361176"/>
            <a:chExt cx="381000" cy="39052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8675B66C-B94D-4AF3-845A-582D66439DED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181355" y="0"/>
                  </a:moveTo>
                  <a:lnTo>
                    <a:pt x="133142" y="6641"/>
                  </a:lnTo>
                  <a:lnTo>
                    <a:pt x="89820" y="25385"/>
                  </a:lnTo>
                  <a:lnTo>
                    <a:pt x="53116" y="54459"/>
                  </a:lnTo>
                  <a:lnTo>
                    <a:pt x="24759" y="92089"/>
                  </a:lnTo>
                  <a:lnTo>
                    <a:pt x="6477" y="136502"/>
                  </a:lnTo>
                  <a:lnTo>
                    <a:pt x="0" y="185927"/>
                  </a:lnTo>
                  <a:lnTo>
                    <a:pt x="6477" y="235352"/>
                  </a:lnTo>
                  <a:lnTo>
                    <a:pt x="24759" y="279766"/>
                  </a:lnTo>
                  <a:lnTo>
                    <a:pt x="53116" y="317396"/>
                  </a:lnTo>
                  <a:lnTo>
                    <a:pt x="89820" y="346469"/>
                  </a:lnTo>
                  <a:lnTo>
                    <a:pt x="133142" y="365212"/>
                  </a:lnTo>
                  <a:lnTo>
                    <a:pt x="181355" y="371854"/>
                  </a:lnTo>
                  <a:lnTo>
                    <a:pt x="229569" y="365212"/>
                  </a:lnTo>
                  <a:lnTo>
                    <a:pt x="272891" y="346469"/>
                  </a:lnTo>
                  <a:lnTo>
                    <a:pt x="309595" y="317396"/>
                  </a:lnTo>
                  <a:lnTo>
                    <a:pt x="337952" y="279766"/>
                  </a:lnTo>
                  <a:lnTo>
                    <a:pt x="356234" y="235352"/>
                  </a:lnTo>
                  <a:lnTo>
                    <a:pt x="362712" y="185927"/>
                  </a:lnTo>
                  <a:lnTo>
                    <a:pt x="356234" y="136502"/>
                  </a:lnTo>
                  <a:lnTo>
                    <a:pt x="337952" y="92089"/>
                  </a:lnTo>
                  <a:lnTo>
                    <a:pt x="309595" y="54459"/>
                  </a:lnTo>
                  <a:lnTo>
                    <a:pt x="272891" y="25385"/>
                  </a:lnTo>
                  <a:lnTo>
                    <a:pt x="229569" y="6641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6A242117-21A8-41DB-B14A-A1666091BF96}"/>
                </a:ext>
              </a:extLst>
            </p:cNvPr>
            <p:cNvSpPr/>
            <p:nvPr/>
          </p:nvSpPr>
          <p:spPr>
            <a:xfrm>
              <a:off x="323087" y="6370320"/>
              <a:ext cx="363220" cy="372110"/>
            </a:xfrm>
            <a:custGeom>
              <a:avLst/>
              <a:gdLst/>
              <a:ahLst/>
              <a:cxnLst/>
              <a:rect l="l" t="t" r="r" b="b"/>
              <a:pathLst>
                <a:path w="363220" h="372109">
                  <a:moveTo>
                    <a:pt x="0" y="185927"/>
                  </a:moveTo>
                  <a:lnTo>
                    <a:pt x="6477" y="136502"/>
                  </a:lnTo>
                  <a:lnTo>
                    <a:pt x="24759" y="92089"/>
                  </a:lnTo>
                  <a:lnTo>
                    <a:pt x="53116" y="54459"/>
                  </a:lnTo>
                  <a:lnTo>
                    <a:pt x="89820" y="25385"/>
                  </a:lnTo>
                  <a:lnTo>
                    <a:pt x="133142" y="6641"/>
                  </a:lnTo>
                  <a:lnTo>
                    <a:pt x="181355" y="0"/>
                  </a:lnTo>
                  <a:lnTo>
                    <a:pt x="229569" y="6641"/>
                  </a:lnTo>
                  <a:lnTo>
                    <a:pt x="272891" y="25385"/>
                  </a:lnTo>
                  <a:lnTo>
                    <a:pt x="309595" y="54459"/>
                  </a:lnTo>
                  <a:lnTo>
                    <a:pt x="337952" y="92089"/>
                  </a:lnTo>
                  <a:lnTo>
                    <a:pt x="356234" y="136502"/>
                  </a:lnTo>
                  <a:lnTo>
                    <a:pt x="362712" y="185927"/>
                  </a:lnTo>
                  <a:lnTo>
                    <a:pt x="356234" y="235352"/>
                  </a:lnTo>
                  <a:lnTo>
                    <a:pt x="337952" y="279766"/>
                  </a:lnTo>
                  <a:lnTo>
                    <a:pt x="309595" y="317396"/>
                  </a:lnTo>
                  <a:lnTo>
                    <a:pt x="272891" y="346469"/>
                  </a:lnTo>
                  <a:lnTo>
                    <a:pt x="229569" y="365212"/>
                  </a:lnTo>
                  <a:lnTo>
                    <a:pt x="181355" y="371854"/>
                  </a:lnTo>
                  <a:lnTo>
                    <a:pt x="133142" y="365212"/>
                  </a:lnTo>
                  <a:lnTo>
                    <a:pt x="89820" y="346469"/>
                  </a:lnTo>
                  <a:lnTo>
                    <a:pt x="53116" y="317396"/>
                  </a:lnTo>
                  <a:lnTo>
                    <a:pt x="24759" y="279766"/>
                  </a:lnTo>
                  <a:lnTo>
                    <a:pt x="6477" y="235352"/>
                  </a:lnTo>
                  <a:lnTo>
                    <a:pt x="0" y="185927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1">
            <a:extLst>
              <a:ext uri="{FF2B5EF4-FFF2-40B4-BE49-F238E27FC236}">
                <a16:creationId xmlns:a16="http://schemas.microsoft.com/office/drawing/2014/main" id="{489DB190-C916-4937-9784-1652C5F13F7F}"/>
              </a:ext>
            </a:extLst>
          </p:cNvPr>
          <p:cNvSpPr txBox="1"/>
          <p:nvPr/>
        </p:nvSpPr>
        <p:spPr>
          <a:xfrm>
            <a:off x="433831" y="63941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2">
            <a:extLst>
              <a:ext uri="{FF2B5EF4-FFF2-40B4-BE49-F238E27FC236}">
                <a16:creationId xmlns:a16="http://schemas.microsoft.com/office/drawing/2014/main" id="{9FC108B1-8EAA-40AD-8BC8-F45FDB44B1AA}"/>
              </a:ext>
            </a:extLst>
          </p:cNvPr>
          <p:cNvGrpSpPr/>
          <p:nvPr/>
        </p:nvGrpSpPr>
        <p:grpSpPr>
          <a:xfrm>
            <a:off x="2435351" y="2645664"/>
            <a:ext cx="381000" cy="387350"/>
            <a:chOff x="2435351" y="2645664"/>
            <a:chExt cx="381000" cy="387350"/>
          </a:xfrm>
        </p:grpSpPr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2EA760B4-3E16-4B50-902C-557E97475D67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181356" y="0"/>
                  </a:moveTo>
                  <a:lnTo>
                    <a:pt x="133129" y="6586"/>
                  </a:lnTo>
                  <a:lnTo>
                    <a:pt x="89803" y="25174"/>
                  </a:lnTo>
                  <a:lnTo>
                    <a:pt x="53101" y="54006"/>
                  </a:lnTo>
                  <a:lnTo>
                    <a:pt x="24750" y="91327"/>
                  </a:lnTo>
                  <a:lnTo>
                    <a:pt x="6475" y="135378"/>
                  </a:lnTo>
                  <a:lnTo>
                    <a:pt x="0" y="184403"/>
                  </a:lnTo>
                  <a:lnTo>
                    <a:pt x="6475" y="233429"/>
                  </a:lnTo>
                  <a:lnTo>
                    <a:pt x="24750" y="277480"/>
                  </a:lnTo>
                  <a:lnTo>
                    <a:pt x="53101" y="314801"/>
                  </a:lnTo>
                  <a:lnTo>
                    <a:pt x="89803" y="343633"/>
                  </a:lnTo>
                  <a:lnTo>
                    <a:pt x="133129" y="362221"/>
                  </a:lnTo>
                  <a:lnTo>
                    <a:pt x="181356" y="368807"/>
                  </a:lnTo>
                  <a:lnTo>
                    <a:pt x="229582" y="362221"/>
                  </a:lnTo>
                  <a:lnTo>
                    <a:pt x="272908" y="343633"/>
                  </a:lnTo>
                  <a:lnTo>
                    <a:pt x="309610" y="314801"/>
                  </a:lnTo>
                  <a:lnTo>
                    <a:pt x="337961" y="277480"/>
                  </a:lnTo>
                  <a:lnTo>
                    <a:pt x="356236" y="233429"/>
                  </a:lnTo>
                  <a:lnTo>
                    <a:pt x="362712" y="184403"/>
                  </a:lnTo>
                  <a:lnTo>
                    <a:pt x="356236" y="135378"/>
                  </a:lnTo>
                  <a:lnTo>
                    <a:pt x="337961" y="91327"/>
                  </a:lnTo>
                  <a:lnTo>
                    <a:pt x="309610" y="54006"/>
                  </a:lnTo>
                  <a:lnTo>
                    <a:pt x="272908" y="25174"/>
                  </a:lnTo>
                  <a:lnTo>
                    <a:pt x="229582" y="6586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1007BB40-4E16-4879-8530-E55BE81A9772}"/>
                </a:ext>
              </a:extLst>
            </p:cNvPr>
            <p:cNvSpPr/>
            <p:nvPr/>
          </p:nvSpPr>
          <p:spPr>
            <a:xfrm>
              <a:off x="2444495" y="2654808"/>
              <a:ext cx="363220" cy="368935"/>
            </a:xfrm>
            <a:custGeom>
              <a:avLst/>
              <a:gdLst/>
              <a:ahLst/>
              <a:cxnLst/>
              <a:rect l="l" t="t" r="r" b="b"/>
              <a:pathLst>
                <a:path w="363219" h="368935">
                  <a:moveTo>
                    <a:pt x="0" y="184403"/>
                  </a:moveTo>
                  <a:lnTo>
                    <a:pt x="6475" y="135378"/>
                  </a:lnTo>
                  <a:lnTo>
                    <a:pt x="24750" y="91327"/>
                  </a:lnTo>
                  <a:lnTo>
                    <a:pt x="53101" y="54006"/>
                  </a:lnTo>
                  <a:lnTo>
                    <a:pt x="89803" y="25174"/>
                  </a:lnTo>
                  <a:lnTo>
                    <a:pt x="133129" y="6586"/>
                  </a:lnTo>
                  <a:lnTo>
                    <a:pt x="181356" y="0"/>
                  </a:lnTo>
                  <a:lnTo>
                    <a:pt x="229582" y="6586"/>
                  </a:lnTo>
                  <a:lnTo>
                    <a:pt x="272908" y="25174"/>
                  </a:lnTo>
                  <a:lnTo>
                    <a:pt x="309610" y="54006"/>
                  </a:lnTo>
                  <a:lnTo>
                    <a:pt x="337961" y="91327"/>
                  </a:lnTo>
                  <a:lnTo>
                    <a:pt x="356236" y="135378"/>
                  </a:lnTo>
                  <a:lnTo>
                    <a:pt x="362712" y="184403"/>
                  </a:lnTo>
                  <a:lnTo>
                    <a:pt x="356236" y="233429"/>
                  </a:lnTo>
                  <a:lnTo>
                    <a:pt x="337961" y="277480"/>
                  </a:lnTo>
                  <a:lnTo>
                    <a:pt x="309610" y="314801"/>
                  </a:lnTo>
                  <a:lnTo>
                    <a:pt x="272908" y="343633"/>
                  </a:lnTo>
                  <a:lnTo>
                    <a:pt x="229582" y="362221"/>
                  </a:lnTo>
                  <a:lnTo>
                    <a:pt x="181356" y="368807"/>
                  </a:lnTo>
                  <a:lnTo>
                    <a:pt x="133129" y="362221"/>
                  </a:lnTo>
                  <a:lnTo>
                    <a:pt x="89803" y="343633"/>
                  </a:lnTo>
                  <a:lnTo>
                    <a:pt x="53101" y="314801"/>
                  </a:lnTo>
                  <a:lnTo>
                    <a:pt x="24750" y="277480"/>
                  </a:lnTo>
                  <a:lnTo>
                    <a:pt x="6475" y="233429"/>
                  </a:lnTo>
                  <a:lnTo>
                    <a:pt x="0" y="184403"/>
                  </a:lnTo>
                  <a:close/>
                </a:path>
              </a:pathLst>
            </a:custGeom>
            <a:ln w="18288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C3BEEC73-DE34-4111-9BB5-8656012A9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29362"/>
              </p:ext>
            </p:extLst>
          </p:nvPr>
        </p:nvGraphicFramePr>
        <p:xfrm>
          <a:off x="676027" y="1415796"/>
          <a:ext cx="7670162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 gridSpan="5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폐업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영업시간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위치</a:t>
                      </a:r>
                      <a:endParaRPr sz="180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631825" algn="ctr">
                        <a:lnSpc>
                          <a:spcPct val="100000"/>
                        </a:lnSpc>
                        <a:spcBef>
                          <a:spcPts val="1835"/>
                        </a:spcBef>
                        <a:tabLst>
                          <a:tab pos="647700" algn="l"/>
                        </a:tabLst>
                      </a:pPr>
                      <a:r>
                        <a:rPr sz="2700" spc="-75" baseline="123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700" baseline="123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r>
                        <a:rPr sz="1800" spc="-23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사진을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올려주세요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가격표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메뉴판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전단지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사진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올리기</a:t>
                      </a:r>
                      <a:endParaRPr sz="18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4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제보</a:t>
                      </a:r>
                      <a:r>
                        <a:rPr sz="1800" spc="-1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C34268E-47BA-447C-B14B-AB32C6ACE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3913"/>
              </p:ext>
            </p:extLst>
          </p:nvPr>
        </p:nvGraphicFramePr>
        <p:xfrm>
          <a:off x="662042" y="954659"/>
          <a:ext cx="767079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011">
                  <a:extLst>
                    <a:ext uri="{9D8B030D-6E8A-4147-A177-3AD203B41FA5}">
                      <a16:colId xmlns:a16="http://schemas.microsoft.com/office/drawing/2014/main" val="3984557491"/>
                    </a:ext>
                  </a:extLst>
                </a:gridCol>
                <a:gridCol w="2050071">
                  <a:extLst>
                    <a:ext uri="{9D8B030D-6E8A-4147-A177-3AD203B41FA5}">
                      <a16:colId xmlns:a16="http://schemas.microsoft.com/office/drawing/2014/main" val="13906212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526272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266177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43948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19011657"/>
                    </a:ext>
                  </a:extLst>
                </a:gridCol>
                <a:gridCol w="1446340">
                  <a:extLst>
                    <a:ext uri="{9D8B030D-6E8A-4147-A177-3AD203B41FA5}">
                      <a16:colId xmlns:a16="http://schemas.microsoft.com/office/drawing/2014/main" val="3241349606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홈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안내</a:t>
                      </a:r>
                      <a:endParaRPr lang="en-US" altLang="ko-KR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마이페이지</a:t>
                      </a:r>
                      <a:endParaRPr lang="en-US" altLang="ko-K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6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요리 16 x 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071_TF02787942.potx" id="{2AD2FEC3-2963-4581-AE89-2B6C4E6A034B}" vid="{E5EC6ADF-65E8-4B79-AE5A-2FEDABE6BDFE}"/>
    </a:ext>
  </a:extLst>
</a:theme>
</file>

<file path=ppt/theme/theme2.xml><?xml version="1.0" encoding="utf-8"?>
<a:theme xmlns:a="http://schemas.openxmlformats.org/drawingml/2006/main" name="Office 테마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신선한 채소 프레젠테이션(와이드스크린)</Template>
  <TotalTime>423</TotalTime>
  <Words>1770</Words>
  <Application>Microsoft Office PowerPoint</Application>
  <PresentationFormat>사용자 지정</PresentationFormat>
  <Paragraphs>1132</Paragraphs>
  <Slides>29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HY중고딕</vt:lpstr>
      <vt:lpstr>Malgun Gothic</vt:lpstr>
      <vt:lpstr>바탕</vt:lpstr>
      <vt:lpstr>Arial</vt:lpstr>
      <vt:lpstr>Calibri</vt:lpstr>
      <vt:lpstr>Constantia</vt:lpstr>
      <vt:lpstr>Times New Roman</vt:lpstr>
      <vt:lpstr>요리 16 x 9</vt:lpstr>
      <vt:lpstr>Reasonable Price</vt:lpstr>
      <vt:lpstr>UPDATE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업소 계정</vt:lpstr>
      <vt:lpstr>PowerPoint 프레젠테이션</vt:lpstr>
      <vt:lpstr>관리자 계정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Reasonable Price</dc:title>
  <dc:creator>admin</dc:creator>
  <cp:lastModifiedBy>admin</cp:lastModifiedBy>
  <cp:revision>36</cp:revision>
  <dcterms:created xsi:type="dcterms:W3CDTF">2022-11-28T06:24:24Z</dcterms:created>
  <dcterms:modified xsi:type="dcterms:W3CDTF">2022-12-07T04:47:29Z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