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7"/>
  </p:notesMasterIdLst>
  <p:handoutMasterIdLst>
    <p:handoutMasterId r:id="rId38"/>
  </p:handoutMasterIdLst>
  <p:sldIdLst>
    <p:sldId id="256" r:id="rId5"/>
    <p:sldId id="258" r:id="rId6"/>
    <p:sldId id="272" r:id="rId7"/>
    <p:sldId id="281" r:id="rId8"/>
    <p:sldId id="282" r:id="rId9"/>
    <p:sldId id="283" r:id="rId10"/>
    <p:sldId id="273" r:id="rId11"/>
    <p:sldId id="286" r:id="rId12"/>
    <p:sldId id="274" r:id="rId13"/>
    <p:sldId id="287" r:id="rId14"/>
    <p:sldId id="275" r:id="rId15"/>
    <p:sldId id="288" r:id="rId16"/>
    <p:sldId id="289" r:id="rId17"/>
    <p:sldId id="290" r:id="rId18"/>
    <p:sldId id="291" r:id="rId19"/>
    <p:sldId id="293" r:id="rId20"/>
    <p:sldId id="292" r:id="rId21"/>
    <p:sldId id="294" r:id="rId22"/>
    <p:sldId id="295" r:id="rId23"/>
    <p:sldId id="276" r:id="rId24"/>
    <p:sldId id="296" r:id="rId25"/>
    <p:sldId id="297" r:id="rId26"/>
    <p:sldId id="299" r:id="rId27"/>
    <p:sldId id="300" r:id="rId28"/>
    <p:sldId id="301" r:id="rId29"/>
    <p:sldId id="302" r:id="rId30"/>
    <p:sldId id="277" r:id="rId31"/>
    <p:sldId id="303" r:id="rId32"/>
    <p:sldId id="278" r:id="rId33"/>
    <p:sldId id="304" r:id="rId34"/>
    <p:sldId id="279" r:id="rId35"/>
    <p:sldId id="305" r:id="rId36"/>
  </p:sldIdLst>
  <p:sldSz cx="12188825" cy="6858000"/>
  <p:notesSz cx="6858000" cy="9144000"/>
  <p:defaultTextStyle>
    <a:defPPr rtl="0">
      <a:defRPr lang="ko-k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6BE68B5-A210-48BA-807F-F0DEF292B664}">
          <p14:sldIdLst>
            <p14:sldId id="256"/>
            <p14:sldId id="258"/>
          </p14:sldIdLst>
        </p14:section>
        <p14:section name="프로젝트 기획" id="{AFD44F21-4912-45DA-AA07-E8964F935513}">
          <p14:sldIdLst>
            <p14:sldId id="272"/>
            <p14:sldId id="281"/>
            <p14:sldId id="282"/>
            <p14:sldId id="283"/>
          </p14:sldIdLst>
        </p14:section>
        <p14:section name="사용 기술 목록" id="{DBBBB2AE-E690-4845-A261-9CE601E199E5}">
          <p14:sldIdLst>
            <p14:sldId id="273"/>
            <p14:sldId id="286"/>
          </p14:sldIdLst>
        </p14:section>
        <p14:section name="개발 스케줄" id="{23D52F33-04F4-4E16-99A2-F8C8B4ABA885}">
          <p14:sldIdLst>
            <p14:sldId id="274"/>
            <p14:sldId id="287"/>
          </p14:sldIdLst>
        </p14:section>
        <p14:section name="화면 설계" id="{CB24E6A3-C228-4924-93B7-8D675F0E5561}">
          <p14:sldIdLst>
            <p14:sldId id="275"/>
            <p14:sldId id="288"/>
            <p14:sldId id="289"/>
            <p14:sldId id="290"/>
            <p14:sldId id="291"/>
            <p14:sldId id="293"/>
            <p14:sldId id="292"/>
            <p14:sldId id="294"/>
            <p14:sldId id="295"/>
          </p14:sldIdLst>
        </p14:section>
        <p14:section name="UML" id="{7B7518B0-E957-4886-9A1F-AF008FF6EA76}">
          <p14:sldIdLst>
            <p14:sldId id="276"/>
            <p14:sldId id="296"/>
            <p14:sldId id="297"/>
            <p14:sldId id="299"/>
            <p14:sldId id="300"/>
            <p14:sldId id="301"/>
            <p14:sldId id="302"/>
          </p14:sldIdLst>
        </p14:section>
        <p14:section name="ERD" id="{9D6CCE2B-9722-4767-B6E8-107438441572}">
          <p14:sldIdLst>
            <p14:sldId id="277"/>
            <p14:sldId id="303"/>
          </p14:sldIdLst>
        </p14:section>
        <p14:section name="Software Architecture" id="{FFF64CBB-4C90-4284-9A63-2B00BF59C823}">
          <p14:sldIdLst>
            <p14:sldId id="278"/>
            <p14:sldId id="304"/>
          </p14:sldIdLst>
        </p14:section>
        <p14:section name="향후 개발 계획" id="{85B41432-8428-42F7-8230-8B00D2250569}">
          <p14:sldIdLst>
            <p14:sldId id="279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3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492" autoAdjust="0"/>
  </p:normalViewPr>
  <p:slideViewPr>
    <p:cSldViewPr>
      <p:cViewPr varScale="1">
        <p:scale>
          <a:sx n="60" d="100"/>
          <a:sy n="60" d="100"/>
        </p:scale>
        <p:origin x="96" y="114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928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commentAuthors" Target="commentAuthor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식료품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남성</c:v>
                </c:pt>
                <c:pt idx="1">
                  <c:v>여성</c:v>
                </c:pt>
                <c:pt idx="2">
                  <c:v>40대</c:v>
                </c:pt>
                <c:pt idx="3">
                  <c:v>무직, 학생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966</c:v>
                </c:pt>
                <c:pt idx="1">
                  <c:v>558</c:v>
                </c:pt>
                <c:pt idx="2">
                  <c:v>1096</c:v>
                </c:pt>
                <c:pt idx="3">
                  <c:v>593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2C-4D3E-81C9-0771DCCFEFE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주거비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남성</c:v>
                </c:pt>
                <c:pt idx="1">
                  <c:v>여성</c:v>
                </c:pt>
                <c:pt idx="2">
                  <c:v>40대</c:v>
                </c:pt>
                <c:pt idx="3">
                  <c:v>무직, 학생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345</c:v>
                </c:pt>
                <c:pt idx="1">
                  <c:v>280</c:v>
                </c:pt>
                <c:pt idx="2">
                  <c:v>371</c:v>
                </c:pt>
                <c:pt idx="3">
                  <c:v>260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02C-4D3E-81C9-0771DCCFEFE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교육비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남성</c:v>
                </c:pt>
                <c:pt idx="1">
                  <c:v>여성</c:v>
                </c:pt>
                <c:pt idx="2">
                  <c:v>40대</c:v>
                </c:pt>
                <c:pt idx="3">
                  <c:v>무직, 학생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362</c:v>
                </c:pt>
                <c:pt idx="1">
                  <c:v>90</c:v>
                </c:pt>
                <c:pt idx="2">
                  <c:v>662</c:v>
                </c:pt>
                <c:pt idx="3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02C-4D3E-81C9-0771DCCFEFE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의료빙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남성</c:v>
                </c:pt>
                <c:pt idx="1">
                  <c:v>여성</c:v>
                </c:pt>
                <c:pt idx="2">
                  <c:v>40대</c:v>
                </c:pt>
                <c:pt idx="3">
                  <c:v>무직, 학생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198</c:v>
                </c:pt>
                <c:pt idx="1">
                  <c:v>147</c:v>
                </c:pt>
                <c:pt idx="2">
                  <c:v>156</c:v>
                </c:pt>
                <c:pt idx="3">
                  <c:v>197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CD-4B8D-82E9-7E34FCDF2D3E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교통비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남성</c:v>
                </c:pt>
                <c:pt idx="1">
                  <c:v>여성</c:v>
                </c:pt>
                <c:pt idx="2">
                  <c:v>40대</c:v>
                </c:pt>
                <c:pt idx="3">
                  <c:v>무직, 학생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289</c:v>
                </c:pt>
                <c:pt idx="1">
                  <c:v>140</c:v>
                </c:pt>
                <c:pt idx="2">
                  <c:v>308</c:v>
                </c:pt>
                <c:pt idx="3">
                  <c:v>121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3CD-4B8D-82E9-7E34FCDF2D3E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통신비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남성</c:v>
                </c:pt>
                <c:pt idx="1">
                  <c:v>여성</c:v>
                </c:pt>
                <c:pt idx="2">
                  <c:v>40대</c:v>
                </c:pt>
                <c:pt idx="3">
                  <c:v>무직, 학생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187</c:v>
                </c:pt>
                <c:pt idx="1">
                  <c:v>107</c:v>
                </c:pt>
                <c:pt idx="2">
                  <c:v>215</c:v>
                </c:pt>
                <c:pt idx="3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3CD-4B8D-82E9-7E34FCDF2D3E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기타지출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남성</c:v>
                </c:pt>
                <c:pt idx="1">
                  <c:v>여성</c:v>
                </c:pt>
                <c:pt idx="2">
                  <c:v>40대</c:v>
                </c:pt>
                <c:pt idx="3">
                  <c:v>무직, 학생</c:v>
                </c:pt>
              </c:strCache>
            </c:strRef>
          </c:cat>
          <c:val>
            <c:numRef>
              <c:f>Sheet1!$H$2:$H$5</c:f>
              <c:numCache>
                <c:formatCode>General</c:formatCode>
                <c:ptCount val="4"/>
                <c:pt idx="0">
                  <c:v>746</c:v>
                </c:pt>
                <c:pt idx="1">
                  <c:v>398</c:v>
                </c:pt>
                <c:pt idx="2">
                  <c:v>833</c:v>
                </c:pt>
                <c:pt idx="3">
                  <c:v>358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3CD-4B8D-82E9-7E34FCDF2D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7790976"/>
        <c:axId val="607790584"/>
      </c:barChart>
      <c:catAx>
        <c:axId val="607790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pPr>
            <a:endParaRPr lang="ko-KR"/>
          </a:p>
        </c:txPr>
        <c:crossAx val="607790584"/>
        <c:crosses val="autoZero"/>
        <c:auto val="1"/>
        <c:lblAlgn val="ctr"/>
        <c:lblOffset val="100"/>
        <c:noMultiLvlLbl val="0"/>
      </c:catAx>
      <c:valAx>
        <c:axId val="607790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pPr>
            <a:endParaRPr lang="ko-KR"/>
          </a:p>
        </c:txPr>
        <c:crossAx val="607790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연령대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585-4F9D-A115-96FC0C4FAAA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0585-4F9D-A115-96FC0C4FAAA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585-4F9D-A115-96FC0C4FAAA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0585-4F9D-A115-96FC0C4FAAA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585-4F9D-A115-96FC0C4FAAAB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0585-4F9D-A115-96FC0C4FAAAB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1960D732-8E18-4CE6-BA55-57C09FDB0310}" type="PERCENTAGE">
                      <a:rPr lang="en-US" altLang="ko-KR" sz="2000" baseline="0" smtClean="0"/>
                      <a:pPr/>
                      <a:t>[백분율]</a:t>
                    </a:fld>
                    <a:endParaRPr lang="ko-KR" altLang="en-US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0585-4F9D-A115-96FC0C4FAAAB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AC98F2F9-D427-47FA-B7E6-F35F290F12F1}" type="PERCENTAGE">
                      <a:rPr lang="en-US" altLang="ko-KR" baseline="0" smtClean="0"/>
                      <a:pPr/>
                      <a:t>[백분율]</a:t>
                    </a:fld>
                    <a:endParaRPr lang="ko-KR" altLang="en-US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0585-4F9D-A115-96FC0C4FAAAB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BCE569E2-B091-46B5-8A48-0C37F43F8FCE}" type="PERCENTAGE">
                      <a:rPr lang="en-US" altLang="ko-KR" baseline="0" smtClean="0"/>
                      <a:pPr/>
                      <a:t>[백분율]</a:t>
                    </a:fld>
                    <a:endParaRPr lang="ko-KR" altLang="en-US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585-4F9D-A115-96FC0C4FAAAB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51B01DDC-E90B-408C-9E07-6BD362B44741}" type="PERCENTAGE">
                      <a:rPr lang="en-US" altLang="ko-KR" baseline="0" smtClean="0"/>
                      <a:pPr/>
                      <a:t>[백분율]</a:t>
                    </a:fld>
                    <a:endParaRPr lang="ko-KR" altLang="en-US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0585-4F9D-A115-96FC0C4FAAAB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65E6A6D4-FB8A-45E4-8299-684E4A2D0FB9}" type="PERCENTAGE">
                      <a:rPr lang="en-US" altLang="ko-KR" baseline="0" smtClean="0"/>
                      <a:pPr/>
                      <a:t>[백분율]</a:t>
                    </a:fld>
                    <a:endParaRPr lang="ko-KR" altLang="en-US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0585-4F9D-A115-96FC0C4FAAAB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7A2A6BB1-B653-478C-BB41-8B4405A38BA6}" type="PERCENTAGE">
                      <a:rPr lang="en-US" altLang="ko-KR" sz="2000" baseline="0" smtClean="0"/>
                      <a:pPr/>
                      <a:t>[백분율]</a:t>
                    </a:fld>
                    <a:endParaRPr lang="ko-KR" altLang="en-US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0585-4F9D-A115-96FC0C4FAAA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20대 미만</c:v>
                </c:pt>
                <c:pt idx="1">
                  <c:v>20대</c:v>
                </c:pt>
                <c:pt idx="2">
                  <c:v>30대</c:v>
                </c:pt>
                <c:pt idx="3">
                  <c:v>40대</c:v>
                </c:pt>
                <c:pt idx="4">
                  <c:v>50대</c:v>
                </c:pt>
                <c:pt idx="5">
                  <c:v>60대 이상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11</c:v>
                </c:pt>
                <c:pt idx="1">
                  <c:v>29</c:v>
                </c:pt>
                <c:pt idx="2">
                  <c:v>18</c:v>
                </c:pt>
                <c:pt idx="3">
                  <c:v>21</c:v>
                </c:pt>
                <c:pt idx="4">
                  <c:v>17</c:v>
                </c:pt>
                <c:pt idx="5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85-4F9D-A115-96FC0C4FAAAB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legendEntry>
      <c:legendEntry>
        <c:idx val="5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legendEntry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직업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F00-48D2-8A54-3C45E1CBA30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FF00-48D2-8A54-3C45E1CBA30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F00-48D2-8A54-3C45E1CBA30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FF00-48D2-8A54-3C45E1CBA30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FF00-48D2-8A54-3C45E1CBA30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FF00-48D2-8A54-3C45E1CBA30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FF00-48D2-8A54-3C45E1CBA30F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8-FF00-48D2-8A54-3C45E1CBA30F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FF00-48D2-8A54-3C45E1CBA30F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A-FF00-48D2-8A54-3C45E1CBA30F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C58A6371-084B-4F0A-8500-65CD68289636}" type="PERCENTAGE">
                      <a:rPr lang="en-US" altLang="ko-KR" baseline="0" smtClean="0"/>
                      <a:pPr/>
                      <a:t>[백분율]</a:t>
                    </a:fld>
                    <a:endParaRPr lang="ko-KR" altLang="en-US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FF00-48D2-8A54-3C45E1CBA30F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EA69B0FE-1C59-4A2C-BB07-C34CAD08A20A}" type="PERCENTAGE">
                      <a:rPr lang="en-US" altLang="ko-KR" baseline="0" smtClean="0"/>
                      <a:pPr/>
                      <a:t>[백분율]</a:t>
                    </a:fld>
                    <a:endParaRPr lang="ko-KR" altLang="en-US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FF00-48D2-8A54-3C45E1CBA30F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0C5E6598-91B4-400C-9C4A-21A99894E3D0}" type="PERCENTAGE">
                      <a:rPr lang="en-US" altLang="ko-KR" baseline="0" smtClean="0"/>
                      <a:pPr/>
                      <a:t>[백분율]</a:t>
                    </a:fld>
                    <a:endParaRPr lang="ko-KR" altLang="en-US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FF00-48D2-8A54-3C45E1CBA30F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0ED38B14-8C9D-49D8-BA46-90130C8565F2}" type="PERCENTAGE">
                      <a:rPr lang="en-US" altLang="ko-KR" baseline="0" smtClean="0"/>
                      <a:pPr/>
                      <a:t>[백분율]</a:t>
                    </a:fld>
                    <a:endParaRPr lang="ko-KR" altLang="en-US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FF00-48D2-8A54-3C45E1CBA30F}"/>
                </c:ext>
              </c:extLst>
            </c:dLbl>
            <c:dLbl>
              <c:idx val="4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0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FB4EAE74-FC4E-4CCA-83A4-AD1A377CB839}" type="PERCENTAGE">
                      <a:rPr lang="en-US" altLang="ko-KR" sz="2000" baseline="0" smtClean="0"/>
                      <a:pPr>
                        <a:defRPr sz="2000"/>
                      </a:pPr>
                      <a:t>[백분율]</a:t>
                    </a:fld>
                    <a:endParaRPr lang="ko-KR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FF00-48D2-8A54-3C45E1CBA30F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6C3C26A9-678C-461E-A766-070F30DF3BE8}" type="PERCENTAGE">
                      <a:rPr lang="en-US" altLang="ko-KR" baseline="0" smtClean="0"/>
                      <a:pPr/>
                      <a:t>[백분율]</a:t>
                    </a:fld>
                    <a:endParaRPr lang="ko-KR" altLang="en-US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FF00-48D2-8A54-3C45E1CBA30F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36C9174B-4B66-4A2B-B637-F3EBEAB2346A}" type="PERCENTAGE">
                      <a:rPr lang="en-US" altLang="ko-KR" baseline="0" smtClean="0"/>
                      <a:pPr/>
                      <a:t>[백분율]</a:t>
                    </a:fld>
                    <a:endParaRPr lang="ko-KR" altLang="en-US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FF00-48D2-8A54-3C45E1CBA30F}"/>
                </c:ext>
              </c:extLst>
            </c:dLbl>
            <c:dLbl>
              <c:idx val="7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0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44CA89F-AD33-4F68-8781-575B7AECF4BA}" type="PERCENTAGE">
                      <a:rPr lang="en-US" altLang="ko-KR" sz="2000" baseline="0" smtClean="0"/>
                      <a:pPr>
                        <a:defRPr sz="2000"/>
                      </a:pPr>
                      <a:t>[백분율]</a:t>
                    </a:fld>
                    <a:endParaRPr lang="ko-KR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FF00-48D2-8A54-3C45E1CBA30F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2D1AFAE9-999C-4D47-AEEB-8CBD9988A37C}" type="PERCENTAGE">
                      <a:rPr lang="en-US" altLang="ko-KR" baseline="0" smtClean="0"/>
                      <a:pPr/>
                      <a:t>[백분율]</a:t>
                    </a:fld>
                    <a:endParaRPr lang="ko-KR" altLang="en-US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FF00-48D2-8A54-3C45E1CBA30F}"/>
                </c:ext>
              </c:extLst>
            </c:dLbl>
            <c:dLbl>
              <c:idx val="9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2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63D8DA9A-C52B-4DFF-8E17-60D2FD73D5DF}" type="PERCENTAGE">
                      <a:rPr lang="en-US" altLang="ko-KR" sz="1200" baseline="0" smtClean="0"/>
                      <a:pPr>
                        <a:defRPr sz="1200"/>
                      </a:pPr>
                      <a:t>[백분율]</a:t>
                    </a:fld>
                    <a:endParaRPr lang="ko-KR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FF00-48D2-8A54-3C45E1CBA30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Sheet1!$A$2:$A$11</c:f>
              <c:strCache>
                <c:ptCount val="10"/>
                <c:pt idx="0">
                  <c:v>1차산업</c:v>
                </c:pt>
                <c:pt idx="1">
                  <c:v>회사원</c:v>
                </c:pt>
                <c:pt idx="2">
                  <c:v>공무원</c:v>
                </c:pt>
                <c:pt idx="3">
                  <c:v>전문직</c:v>
                </c:pt>
                <c:pt idx="4">
                  <c:v>학생</c:v>
                </c:pt>
                <c:pt idx="5">
                  <c:v>주부</c:v>
                </c:pt>
                <c:pt idx="6">
                  <c:v>서비스직</c:v>
                </c:pt>
                <c:pt idx="7">
                  <c:v>군인</c:v>
                </c:pt>
                <c:pt idx="8">
                  <c:v>무직</c:v>
                </c:pt>
                <c:pt idx="9">
                  <c:v>기타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6</c:v>
                </c:pt>
                <c:pt idx="1">
                  <c:v>22</c:v>
                </c:pt>
                <c:pt idx="2">
                  <c:v>4</c:v>
                </c:pt>
                <c:pt idx="3">
                  <c:v>19</c:v>
                </c:pt>
                <c:pt idx="4">
                  <c:v>11</c:v>
                </c:pt>
                <c:pt idx="5">
                  <c:v>7</c:v>
                </c:pt>
                <c:pt idx="6">
                  <c:v>16</c:v>
                </c:pt>
                <c:pt idx="7">
                  <c:v>1</c:v>
                </c:pt>
                <c:pt idx="8">
                  <c:v>4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00-48D2-8A54-3C45E1CBA30F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4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legendEntry>
      <c:legendEntry>
        <c:idx val="8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legendEntry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4E9E87-B9B9-4324-8110-FB781FB2AAAE}" type="doc">
      <dgm:prSet loTypeId="urn:microsoft.com/office/officeart/2005/8/layout/radial6" loCatId="cycle" qsTypeId="urn:microsoft.com/office/officeart/2005/8/quickstyle/simple1" qsCatId="simple" csTypeId="urn:microsoft.com/office/officeart/2005/8/colors/accent4_1" csCatId="accent4" phldr="1"/>
      <dgm:spPr/>
      <dgm:t>
        <a:bodyPr rtlCol="0"/>
        <a:lstStyle/>
        <a:p>
          <a:pPr rtl="0"/>
          <a:endParaRPr lang="en-US"/>
        </a:p>
      </dgm:t>
    </dgm:pt>
    <dgm:pt modelId="{B8E35523-DEC4-40C5-AD71-C446E3CF02A7}">
      <dgm:prSet phldrT="[Text]"/>
      <dgm:spPr/>
      <dgm:t>
        <a:bodyPr rtlCol="0"/>
        <a:lstStyle/>
        <a:p>
          <a:pPr rtl="0"/>
          <a:r>
            <a:rPr lang="en-US" altLang="ko-KR" dirty="0">
              <a:latin typeface="바탕" panose="02030600000101010101" pitchFamily="18" charset="-127"/>
              <a:ea typeface="바탕" panose="02030600000101010101" pitchFamily="18" charset="-127"/>
            </a:rPr>
            <a:t>Oracle</a:t>
          </a:r>
        </a:p>
        <a:p>
          <a:pPr rtl="0"/>
          <a:r>
            <a:rPr lang="en-US" altLang="ko-KR" dirty="0">
              <a:latin typeface="바탕" panose="02030600000101010101" pitchFamily="18" charset="-127"/>
              <a:ea typeface="바탕" panose="02030600000101010101" pitchFamily="18" charset="-127"/>
            </a:rPr>
            <a:t>11g</a:t>
          </a:r>
          <a:endParaRPr lang="ko-KR" altLang="en-US" noProof="0" dirty="0">
            <a:latin typeface="바탕" panose="02030600000101010101" pitchFamily="18" charset="-127"/>
            <a:ea typeface="바탕" panose="02030600000101010101" pitchFamily="18" charset="-127"/>
          </a:endParaRPr>
        </a:p>
      </dgm:t>
      <dgm:extLst>
        <a:ext uri="{E40237B7-FDA0-4F09-8148-C483321AD2D9}">
          <dgm14:cNvPr xmlns:dgm14="http://schemas.microsoft.com/office/drawing/2010/diagram" id="0" name="" title="Task 1"/>
        </a:ext>
      </dgm:extLst>
    </dgm:pt>
    <dgm:pt modelId="{E38275A8-6585-473D-8CD2-46E571691CE8}" type="parTrans" cxnId="{74BF261D-E0A3-43A7-83EB-85FEEF0798DA}">
      <dgm:prSet/>
      <dgm:spPr/>
      <dgm:t>
        <a:bodyPr rtlCol="0"/>
        <a:lstStyle/>
        <a:p>
          <a:pPr rtl="0"/>
          <a:endParaRPr lang="en-US"/>
        </a:p>
      </dgm:t>
    </dgm:pt>
    <dgm:pt modelId="{2EEF7558-FF6A-4D97-B16B-E787F09F42D0}" type="sibTrans" cxnId="{74BF261D-E0A3-43A7-83EB-85FEEF0798DA}">
      <dgm:prSet/>
      <dgm:spPr/>
      <dgm:t>
        <a:bodyPr rtlCol="0"/>
        <a:lstStyle/>
        <a:p>
          <a:pPr rtl="0"/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170C0135-3A94-4623-AA81-735573228628}">
      <dgm:prSet phldrT="[Text]"/>
      <dgm:spPr/>
      <dgm:t>
        <a:bodyPr rtlCol="0"/>
        <a:lstStyle/>
        <a:p>
          <a:pPr rtl="0"/>
          <a:r>
            <a:rPr lang="en-US" altLang="ko" dirty="0">
              <a:latin typeface="바탕" panose="02030600000101010101" pitchFamily="18" charset="-127"/>
              <a:ea typeface="바탕" panose="02030600000101010101" pitchFamily="18" charset="-127"/>
            </a:rPr>
            <a:t>Eclipse</a:t>
          </a:r>
        </a:p>
        <a:p>
          <a:pPr rtl="0"/>
          <a:r>
            <a:rPr lang="en-US" altLang="ko" dirty="0">
              <a:latin typeface="바탕" panose="02030600000101010101" pitchFamily="18" charset="-127"/>
              <a:ea typeface="바탕" panose="02030600000101010101" pitchFamily="18" charset="-127"/>
            </a:rPr>
            <a:t>2019-3</a:t>
          </a:r>
          <a:endParaRPr lang="ko" dirty="0">
            <a:latin typeface="바탕" panose="02030600000101010101" pitchFamily="18" charset="-127"/>
            <a:ea typeface="바탕" panose="02030600000101010101" pitchFamily="18" charset="-127"/>
          </a:endParaRPr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D38474F5-0992-4D39-B19C-1F963AEBACD2}" type="sibTrans" cxnId="{22A430BA-B6E0-4052-AE0E-A81596E2528E}">
      <dgm:prSet/>
      <dgm:spPr/>
      <dgm:t>
        <a:bodyPr rtlCol="0"/>
        <a:lstStyle/>
        <a:p>
          <a:pPr rtl="0"/>
          <a:endParaRPr lang="en-US"/>
        </a:p>
      </dgm:t>
    </dgm:pt>
    <dgm:pt modelId="{7EDBC624-DFE3-497D-829C-08721ACED330}" type="parTrans" cxnId="{22A430BA-B6E0-4052-AE0E-A81596E2528E}">
      <dgm:prSet/>
      <dgm:spPr/>
      <dgm:t>
        <a:bodyPr rtlCol="0"/>
        <a:lstStyle/>
        <a:p>
          <a:pPr rtl="0"/>
          <a:endParaRPr lang="en-US"/>
        </a:p>
      </dgm:t>
    </dgm:pt>
    <dgm:pt modelId="{0FB2B533-383C-4C1E-B86B-F7BA2BF6B23A}">
      <dgm:prSet phldrT="[Text]"/>
      <dgm:spPr/>
      <dgm:t>
        <a:bodyPr rtlCol="0"/>
        <a:lstStyle/>
        <a:p>
          <a:pPr rtl="0"/>
          <a:r>
            <a:rPr lang="en-US" altLang="ko-KR" noProof="0" dirty="0">
              <a:latin typeface="바탕" panose="02030600000101010101" pitchFamily="18" charset="-127"/>
              <a:ea typeface="바탕" panose="02030600000101010101" pitchFamily="18" charset="-127"/>
            </a:rPr>
            <a:t>Spring</a:t>
          </a:r>
        </a:p>
        <a:p>
          <a:pPr rtl="0"/>
          <a:r>
            <a:rPr lang="en-US" altLang="ko-KR" noProof="0" dirty="0">
              <a:latin typeface="바탕" panose="02030600000101010101" pitchFamily="18" charset="-127"/>
              <a:ea typeface="바탕" panose="02030600000101010101" pitchFamily="18" charset="-127"/>
            </a:rPr>
            <a:t>4.3.9</a:t>
          </a:r>
          <a:endParaRPr lang="ko-KR" altLang="en-US" noProof="0" dirty="0">
            <a:latin typeface="바탕" panose="02030600000101010101" pitchFamily="18" charset="-127"/>
            <a:ea typeface="바탕" panose="02030600000101010101" pitchFamily="18" charset="-127"/>
          </a:endParaRPr>
        </a:p>
      </dgm:t>
      <dgm:extLst>
        <a:ext uri="{E40237B7-FDA0-4F09-8148-C483321AD2D9}">
          <dgm14:cNvPr xmlns:dgm14="http://schemas.microsoft.com/office/drawing/2010/diagram" id="0" name="" title="Task 1"/>
        </a:ext>
      </dgm:extLst>
    </dgm:pt>
    <dgm:pt modelId="{BC15A3F4-7667-4B23-9C78-872A25190B5B}" type="parTrans" cxnId="{44FA167F-E7B4-418F-8824-6FAB943E6D52}">
      <dgm:prSet/>
      <dgm:spPr/>
      <dgm:t>
        <a:bodyPr/>
        <a:lstStyle/>
        <a:p>
          <a:pPr latinLnBrk="1"/>
          <a:endParaRPr lang="ko-KR" altLang="en-US"/>
        </a:p>
      </dgm:t>
    </dgm:pt>
    <dgm:pt modelId="{4B8994C3-F736-43B7-8436-FDD235CEF866}" type="sibTrans" cxnId="{44FA167F-E7B4-418F-8824-6FAB943E6D52}">
      <dgm:prSet/>
      <dgm:spPr/>
      <dgm:t>
        <a:bodyPr/>
        <a:lstStyle/>
        <a:p>
          <a:pPr latinLnBrk="1"/>
          <a:endParaRPr lang="ko-KR" altLang="en-US"/>
        </a:p>
      </dgm:t>
    </dgm:pt>
    <dgm:pt modelId="{2551E4CB-EB09-450C-9132-37387398D945}">
      <dgm:prSet phldrT="[Text]"/>
      <dgm:spPr/>
      <dgm:t>
        <a:bodyPr rtlCol="0"/>
        <a:lstStyle/>
        <a:p>
          <a:pPr rtl="0"/>
          <a:r>
            <a:rPr lang="en-US" altLang="en-US" noProof="0" dirty="0" err="1">
              <a:latin typeface="바탕" panose="02030600000101010101" pitchFamily="18" charset="-127"/>
              <a:ea typeface="바탕" panose="02030600000101010101" pitchFamily="18" charset="-127"/>
            </a:rPr>
            <a:t>Jasypt</a:t>
          </a:r>
          <a:endParaRPr lang="en-US" altLang="en-US" noProof="0" dirty="0">
            <a:latin typeface="바탕" panose="02030600000101010101" pitchFamily="18" charset="-127"/>
            <a:ea typeface="바탕" panose="02030600000101010101" pitchFamily="18" charset="-127"/>
          </a:endParaRPr>
        </a:p>
        <a:p>
          <a:pPr rtl="0"/>
          <a:r>
            <a:rPr lang="en-US" altLang="en-US" noProof="0" dirty="0">
              <a:latin typeface="바탕" panose="02030600000101010101" pitchFamily="18" charset="-127"/>
              <a:ea typeface="바탕" panose="02030600000101010101" pitchFamily="18" charset="-127"/>
            </a:rPr>
            <a:t>1.9.0</a:t>
          </a:r>
          <a:endParaRPr lang="ko-KR" altLang="en-US" noProof="0" dirty="0">
            <a:latin typeface="바탕" panose="02030600000101010101" pitchFamily="18" charset="-127"/>
            <a:ea typeface="바탕" panose="02030600000101010101" pitchFamily="18" charset="-127"/>
          </a:endParaRPr>
        </a:p>
      </dgm:t>
      <dgm:extLst>
        <a:ext uri="{E40237B7-FDA0-4F09-8148-C483321AD2D9}">
          <dgm14:cNvPr xmlns:dgm14="http://schemas.microsoft.com/office/drawing/2010/diagram" id="0" name="" title="Task 2"/>
        </a:ext>
      </dgm:extLst>
    </dgm:pt>
    <dgm:pt modelId="{B47B7453-52D0-4E8E-A0EE-5E0C42B9531D}" type="sibTrans" cxnId="{1C13D7DA-244F-475B-A626-FFEF1E3983D1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FDDC1A66-5C2F-4161-9EE0-50E6AE6B3566}" type="parTrans" cxnId="{1C13D7DA-244F-475B-A626-FFEF1E3983D1}">
      <dgm:prSet/>
      <dgm:spPr/>
      <dgm:t>
        <a:bodyPr rtlCol="0"/>
        <a:lstStyle/>
        <a:p>
          <a:pPr rtl="0"/>
          <a:endParaRPr lang="en-US"/>
        </a:p>
      </dgm:t>
    </dgm:pt>
    <dgm:pt modelId="{061D020E-2B5D-4C0D-9DFD-684837CC0BCE}" type="pres">
      <dgm:prSet presAssocID="{D44E9E87-B9B9-4324-8110-FB781FB2AAA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98F6F3C-42F1-48FA-9425-25042679391F}" type="pres">
      <dgm:prSet presAssocID="{170C0135-3A94-4623-AA81-735573228628}" presName="centerShape" presStyleLbl="node0" presStyleIdx="0" presStyleCnt="1"/>
      <dgm:spPr/>
    </dgm:pt>
    <dgm:pt modelId="{5E4B35E6-EA27-424E-89EC-46D0A40F2772}" type="pres">
      <dgm:prSet presAssocID="{B8E35523-DEC4-40C5-AD71-C446E3CF02A7}" presName="node" presStyleLbl="node1" presStyleIdx="0" presStyleCnt="3">
        <dgm:presLayoutVars>
          <dgm:bulletEnabled val="1"/>
        </dgm:presLayoutVars>
      </dgm:prSet>
      <dgm:spPr/>
    </dgm:pt>
    <dgm:pt modelId="{8B180F40-4EFD-493D-838A-C88D7BCC1034}" type="pres">
      <dgm:prSet presAssocID="{B8E35523-DEC4-40C5-AD71-C446E3CF02A7}" presName="dummy" presStyleCnt="0"/>
      <dgm:spPr/>
    </dgm:pt>
    <dgm:pt modelId="{98E28826-978E-4A6B-8422-B9CC30E49F37}" type="pres">
      <dgm:prSet presAssocID="{2EEF7558-FF6A-4D97-B16B-E787F09F42D0}" presName="sibTrans" presStyleLbl="sibTrans2D1" presStyleIdx="0" presStyleCnt="3"/>
      <dgm:spPr/>
    </dgm:pt>
    <dgm:pt modelId="{DDE6ED66-AF6B-4B2F-94CD-CB93F0A19863}" type="pres">
      <dgm:prSet presAssocID="{0FB2B533-383C-4C1E-B86B-F7BA2BF6B23A}" presName="node" presStyleLbl="node1" presStyleIdx="1" presStyleCnt="3">
        <dgm:presLayoutVars>
          <dgm:bulletEnabled val="1"/>
        </dgm:presLayoutVars>
      </dgm:prSet>
      <dgm:spPr/>
    </dgm:pt>
    <dgm:pt modelId="{9B9318CC-F22E-4300-A8A7-FF76F093C462}" type="pres">
      <dgm:prSet presAssocID="{0FB2B533-383C-4C1E-B86B-F7BA2BF6B23A}" presName="dummy" presStyleCnt="0"/>
      <dgm:spPr/>
    </dgm:pt>
    <dgm:pt modelId="{86F3C8A4-66C4-44D2-8A72-D44B62087EBC}" type="pres">
      <dgm:prSet presAssocID="{4B8994C3-F736-43B7-8436-FDD235CEF866}" presName="sibTrans" presStyleLbl="sibTrans2D1" presStyleIdx="1" presStyleCnt="3"/>
      <dgm:spPr/>
    </dgm:pt>
    <dgm:pt modelId="{8FAC1D8D-CE9C-45FC-86D2-26F007C6DD34}" type="pres">
      <dgm:prSet presAssocID="{2551E4CB-EB09-450C-9132-37387398D945}" presName="node" presStyleLbl="node1" presStyleIdx="2" presStyleCnt="3">
        <dgm:presLayoutVars>
          <dgm:bulletEnabled val="1"/>
        </dgm:presLayoutVars>
      </dgm:prSet>
      <dgm:spPr/>
    </dgm:pt>
    <dgm:pt modelId="{582D627C-FAD1-4F2D-897E-C08848385BAA}" type="pres">
      <dgm:prSet presAssocID="{2551E4CB-EB09-450C-9132-37387398D945}" presName="dummy" presStyleCnt="0"/>
      <dgm:spPr/>
    </dgm:pt>
    <dgm:pt modelId="{7BB1C934-CD6E-4389-AB60-D55326BC8302}" type="pres">
      <dgm:prSet presAssocID="{B47B7453-52D0-4E8E-A0EE-5E0C42B9531D}" presName="sibTrans" presStyleLbl="sibTrans2D1" presStyleIdx="2" presStyleCnt="3"/>
      <dgm:spPr/>
    </dgm:pt>
  </dgm:ptLst>
  <dgm:cxnLst>
    <dgm:cxn modelId="{74BF261D-E0A3-43A7-83EB-85FEEF0798DA}" srcId="{170C0135-3A94-4623-AA81-735573228628}" destId="{B8E35523-DEC4-40C5-AD71-C446E3CF02A7}" srcOrd="0" destOrd="0" parTransId="{E38275A8-6585-473D-8CD2-46E571691CE8}" sibTransId="{2EEF7558-FF6A-4D97-B16B-E787F09F42D0}"/>
    <dgm:cxn modelId="{6CDC671E-280C-428C-8CDE-020C21062DCD}" type="presOf" srcId="{B47B7453-52D0-4E8E-A0EE-5E0C42B9531D}" destId="{7BB1C934-CD6E-4389-AB60-D55326BC8302}" srcOrd="0" destOrd="0" presId="urn:microsoft.com/office/officeart/2005/8/layout/radial6"/>
    <dgm:cxn modelId="{B3242627-1817-4128-948A-586A1D28CAEC}" type="presOf" srcId="{B8E35523-DEC4-40C5-AD71-C446E3CF02A7}" destId="{5E4B35E6-EA27-424E-89EC-46D0A40F2772}" srcOrd="0" destOrd="0" presId="urn:microsoft.com/office/officeart/2005/8/layout/radial6"/>
    <dgm:cxn modelId="{8854DE2B-B2DC-403D-BBB5-9DAEAD86C05D}" type="presOf" srcId="{2551E4CB-EB09-450C-9132-37387398D945}" destId="{8FAC1D8D-CE9C-45FC-86D2-26F007C6DD34}" srcOrd="0" destOrd="0" presId="urn:microsoft.com/office/officeart/2005/8/layout/radial6"/>
    <dgm:cxn modelId="{6659EF34-3EF6-4AEC-872C-F63DB702B33C}" type="presOf" srcId="{170C0135-3A94-4623-AA81-735573228628}" destId="{698F6F3C-42F1-48FA-9425-25042679391F}" srcOrd="0" destOrd="0" presId="urn:microsoft.com/office/officeart/2005/8/layout/radial6"/>
    <dgm:cxn modelId="{AC35BE37-19DB-4CD7-BE2E-6D0C18095769}" type="presOf" srcId="{2EEF7558-FF6A-4D97-B16B-E787F09F42D0}" destId="{98E28826-978E-4A6B-8422-B9CC30E49F37}" srcOrd="0" destOrd="0" presId="urn:microsoft.com/office/officeart/2005/8/layout/radial6"/>
    <dgm:cxn modelId="{61768550-6FA2-421B-BF53-22E629655CE4}" type="presOf" srcId="{D44E9E87-B9B9-4324-8110-FB781FB2AAAE}" destId="{061D020E-2B5D-4C0D-9DFD-684837CC0BCE}" srcOrd="0" destOrd="0" presId="urn:microsoft.com/office/officeart/2005/8/layout/radial6"/>
    <dgm:cxn modelId="{44FA167F-E7B4-418F-8824-6FAB943E6D52}" srcId="{170C0135-3A94-4623-AA81-735573228628}" destId="{0FB2B533-383C-4C1E-B86B-F7BA2BF6B23A}" srcOrd="1" destOrd="0" parTransId="{BC15A3F4-7667-4B23-9C78-872A25190B5B}" sibTransId="{4B8994C3-F736-43B7-8436-FDD235CEF866}"/>
    <dgm:cxn modelId="{22A430BA-B6E0-4052-AE0E-A81596E2528E}" srcId="{D44E9E87-B9B9-4324-8110-FB781FB2AAAE}" destId="{170C0135-3A94-4623-AA81-735573228628}" srcOrd="0" destOrd="0" parTransId="{7EDBC624-DFE3-497D-829C-08721ACED330}" sibTransId="{D38474F5-0992-4D39-B19C-1F963AEBACD2}"/>
    <dgm:cxn modelId="{3FC197D6-EC37-4A2C-B10F-255C566F0D87}" type="presOf" srcId="{4B8994C3-F736-43B7-8436-FDD235CEF866}" destId="{86F3C8A4-66C4-44D2-8A72-D44B62087EBC}" srcOrd="0" destOrd="0" presId="urn:microsoft.com/office/officeart/2005/8/layout/radial6"/>
    <dgm:cxn modelId="{1C13D7DA-244F-475B-A626-FFEF1E3983D1}" srcId="{170C0135-3A94-4623-AA81-735573228628}" destId="{2551E4CB-EB09-450C-9132-37387398D945}" srcOrd="2" destOrd="0" parTransId="{FDDC1A66-5C2F-4161-9EE0-50E6AE6B3566}" sibTransId="{B47B7453-52D0-4E8E-A0EE-5E0C42B9531D}"/>
    <dgm:cxn modelId="{8395ABE4-F037-4023-8D4A-A1F731028E14}" type="presOf" srcId="{0FB2B533-383C-4C1E-B86B-F7BA2BF6B23A}" destId="{DDE6ED66-AF6B-4B2F-94CD-CB93F0A19863}" srcOrd="0" destOrd="0" presId="urn:microsoft.com/office/officeart/2005/8/layout/radial6"/>
    <dgm:cxn modelId="{2006E8EE-D69C-49C4-9C1A-63E4C2D2FE70}" type="presParOf" srcId="{061D020E-2B5D-4C0D-9DFD-684837CC0BCE}" destId="{698F6F3C-42F1-48FA-9425-25042679391F}" srcOrd="0" destOrd="0" presId="urn:microsoft.com/office/officeart/2005/8/layout/radial6"/>
    <dgm:cxn modelId="{EE444B99-244F-42E7-AA40-8FD32874A39D}" type="presParOf" srcId="{061D020E-2B5D-4C0D-9DFD-684837CC0BCE}" destId="{5E4B35E6-EA27-424E-89EC-46D0A40F2772}" srcOrd="1" destOrd="0" presId="urn:microsoft.com/office/officeart/2005/8/layout/radial6"/>
    <dgm:cxn modelId="{99419F13-53BB-4729-8707-844D77FAB6C9}" type="presParOf" srcId="{061D020E-2B5D-4C0D-9DFD-684837CC0BCE}" destId="{8B180F40-4EFD-493D-838A-C88D7BCC1034}" srcOrd="2" destOrd="0" presId="urn:microsoft.com/office/officeart/2005/8/layout/radial6"/>
    <dgm:cxn modelId="{72F9C11E-349E-41A4-8872-970B174ACBCC}" type="presParOf" srcId="{061D020E-2B5D-4C0D-9DFD-684837CC0BCE}" destId="{98E28826-978E-4A6B-8422-B9CC30E49F37}" srcOrd="3" destOrd="0" presId="urn:microsoft.com/office/officeart/2005/8/layout/radial6"/>
    <dgm:cxn modelId="{56462EAA-03F8-4F0C-B320-C4A6F09D3F0E}" type="presParOf" srcId="{061D020E-2B5D-4C0D-9DFD-684837CC0BCE}" destId="{DDE6ED66-AF6B-4B2F-94CD-CB93F0A19863}" srcOrd="4" destOrd="0" presId="urn:microsoft.com/office/officeart/2005/8/layout/radial6"/>
    <dgm:cxn modelId="{374E2D0C-38F5-4E13-A54F-E4D04DDF8B5D}" type="presParOf" srcId="{061D020E-2B5D-4C0D-9DFD-684837CC0BCE}" destId="{9B9318CC-F22E-4300-A8A7-FF76F093C462}" srcOrd="5" destOrd="0" presId="urn:microsoft.com/office/officeart/2005/8/layout/radial6"/>
    <dgm:cxn modelId="{5002AA06-5992-48F2-83C6-26F1CC2E35C6}" type="presParOf" srcId="{061D020E-2B5D-4C0D-9DFD-684837CC0BCE}" destId="{86F3C8A4-66C4-44D2-8A72-D44B62087EBC}" srcOrd="6" destOrd="0" presId="urn:microsoft.com/office/officeart/2005/8/layout/radial6"/>
    <dgm:cxn modelId="{C371A4E7-D97D-4C5F-A2DA-7F6E5149F6DF}" type="presParOf" srcId="{061D020E-2B5D-4C0D-9DFD-684837CC0BCE}" destId="{8FAC1D8D-CE9C-45FC-86D2-26F007C6DD34}" srcOrd="7" destOrd="0" presId="urn:microsoft.com/office/officeart/2005/8/layout/radial6"/>
    <dgm:cxn modelId="{B5A8D312-8F6F-4318-93AB-0CB2020E478A}" type="presParOf" srcId="{061D020E-2B5D-4C0D-9DFD-684837CC0BCE}" destId="{582D627C-FAD1-4F2D-897E-C08848385BAA}" srcOrd="8" destOrd="0" presId="urn:microsoft.com/office/officeart/2005/8/layout/radial6"/>
    <dgm:cxn modelId="{7E8E1789-B60B-4405-8CD8-D17C409DA86A}" type="presParOf" srcId="{061D020E-2B5D-4C0D-9DFD-684837CC0BCE}" destId="{7BB1C934-CD6E-4389-AB60-D55326BC8302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4E9E87-B9B9-4324-8110-FB781FB2AAAE}" type="doc">
      <dgm:prSet loTypeId="urn:microsoft.com/office/officeart/2005/8/layout/radial6" loCatId="cycle" qsTypeId="urn:microsoft.com/office/officeart/2005/8/quickstyle/simple1" qsCatId="simple" csTypeId="urn:microsoft.com/office/officeart/2005/8/colors/accent4_1" csCatId="accent4" phldr="1"/>
      <dgm:spPr/>
      <dgm:t>
        <a:bodyPr rtlCol="0"/>
        <a:lstStyle/>
        <a:p>
          <a:pPr rtl="0"/>
          <a:endParaRPr lang="en-US"/>
        </a:p>
      </dgm:t>
    </dgm:pt>
    <dgm:pt modelId="{B8E35523-DEC4-40C5-AD71-C446E3CF02A7}">
      <dgm:prSet phldrT="[Text]" custT="1"/>
      <dgm:spPr/>
      <dgm:t>
        <a:bodyPr/>
        <a:lstStyle/>
        <a:p>
          <a:pPr latinLnBrk="1"/>
          <a:r>
            <a:rPr lang="en-US" altLang="en-US" sz="1000" dirty="0"/>
            <a:t>Python</a:t>
          </a:r>
        </a:p>
        <a:p>
          <a:pPr latinLnBrk="1"/>
          <a:r>
            <a:rPr lang="en-US" altLang="ko-KR" sz="1000" noProof="0" dirty="0">
              <a:latin typeface="바탕" panose="02030600000101010101" pitchFamily="18" charset="-127"/>
              <a:ea typeface="바탕" panose="02030600000101010101" pitchFamily="18" charset="-127"/>
            </a:rPr>
            <a:t>3.11.0</a:t>
          </a:r>
          <a:endParaRPr lang="ko-KR" altLang="en-US" sz="1000" noProof="0" dirty="0">
            <a:latin typeface="바탕" panose="02030600000101010101" pitchFamily="18" charset="-127"/>
            <a:ea typeface="바탕" panose="02030600000101010101" pitchFamily="18" charset="-127"/>
          </a:endParaRPr>
        </a:p>
      </dgm:t>
      <dgm:extLst>
        <a:ext uri="{E40237B7-FDA0-4F09-8148-C483321AD2D9}">
          <dgm14:cNvPr xmlns:dgm14="http://schemas.microsoft.com/office/drawing/2010/diagram" id="0" name="" title="Task 1"/>
        </a:ext>
      </dgm:extLst>
    </dgm:pt>
    <dgm:pt modelId="{E38275A8-6585-473D-8CD2-46E571691CE8}" type="parTrans" cxnId="{74BF261D-E0A3-43A7-83EB-85FEEF0798DA}">
      <dgm:prSet/>
      <dgm:spPr/>
      <dgm:t>
        <a:bodyPr rtlCol="0"/>
        <a:lstStyle/>
        <a:p>
          <a:pPr rtl="0"/>
          <a:endParaRPr lang="en-US" sz="1100"/>
        </a:p>
      </dgm:t>
    </dgm:pt>
    <dgm:pt modelId="{2EEF7558-FF6A-4D97-B16B-E787F09F42D0}" type="sibTrans" cxnId="{74BF261D-E0A3-43A7-83EB-85FEEF0798DA}">
      <dgm:prSet/>
      <dgm:spPr/>
      <dgm:t>
        <a:bodyPr rtlCol="0"/>
        <a:lstStyle/>
        <a:p>
          <a:pPr rtl="0"/>
          <a:endParaRPr lang="en-US" sz="1100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57FC35C8-C6CB-4C82-BE0F-B92E4ECAE64D}">
      <dgm:prSet phldrT="[Text]" custT="1"/>
      <dgm:spPr/>
      <dgm:t>
        <a:bodyPr/>
        <a:lstStyle/>
        <a:p>
          <a:pPr latinLnBrk="1"/>
          <a:r>
            <a:rPr lang="en-US" altLang="ko-KR" sz="1000" dirty="0"/>
            <a:t>R studio4.2.1</a:t>
          </a:r>
          <a:endParaRPr lang="en-US" altLang="ko-KR" sz="1000" noProof="0" dirty="0">
            <a:latin typeface="바탕" panose="02030600000101010101" pitchFamily="18" charset="-127"/>
            <a:ea typeface="바탕" panose="02030600000101010101" pitchFamily="18" charset="-127"/>
          </a:endParaRPr>
        </a:p>
      </dgm:t>
      <dgm:extLst>
        <a:ext uri="{E40237B7-FDA0-4F09-8148-C483321AD2D9}">
          <dgm14:cNvPr xmlns:dgm14="http://schemas.microsoft.com/office/drawing/2010/diagram" id="0" name="" title="Task 3"/>
        </a:ext>
      </dgm:extLst>
    </dgm:pt>
    <dgm:pt modelId="{DCE6D27B-E846-4331-8F79-CDC1E8DDD09A}" type="parTrans" cxnId="{B410F203-BF34-4790-B774-CBB246AFFDF3}">
      <dgm:prSet/>
      <dgm:spPr/>
      <dgm:t>
        <a:bodyPr rtlCol="0"/>
        <a:lstStyle/>
        <a:p>
          <a:pPr rtl="0"/>
          <a:endParaRPr lang="en-US" sz="1100"/>
        </a:p>
      </dgm:t>
    </dgm:pt>
    <dgm:pt modelId="{E3DD98F3-578A-483D-B82A-920BD328FE4E}" type="sibTrans" cxnId="{B410F203-BF34-4790-B774-CBB246AFFDF3}">
      <dgm:prSet/>
      <dgm:spPr/>
      <dgm:t>
        <a:bodyPr rtlCol="0"/>
        <a:lstStyle/>
        <a:p>
          <a:pPr rtl="0"/>
          <a:endParaRPr lang="en-US" sz="1100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170C0135-3A94-4623-AA81-735573228628}">
      <dgm:prSet phldrT="[Text]" custT="1"/>
      <dgm:spPr/>
      <dgm:t>
        <a:bodyPr rtlCol="0"/>
        <a:lstStyle/>
        <a:p>
          <a:pPr rtl="0"/>
          <a:r>
            <a:rPr lang="en-US" altLang="en-US" sz="1100" dirty="0">
              <a:latin typeface="바탕" panose="02030600000101010101" pitchFamily="18" charset="-127"/>
              <a:ea typeface="바탕" panose="02030600000101010101" pitchFamily="18" charset="-127"/>
            </a:rPr>
            <a:t>learn </a:t>
          </a:r>
          <a:endParaRPr lang="ko" sz="1100" dirty="0">
            <a:latin typeface="바탕" panose="02030600000101010101" pitchFamily="18" charset="-127"/>
            <a:ea typeface="바탕" panose="02030600000101010101" pitchFamily="18" charset="-127"/>
          </a:endParaRPr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D38474F5-0992-4D39-B19C-1F963AEBACD2}" type="sibTrans" cxnId="{22A430BA-B6E0-4052-AE0E-A81596E2528E}">
      <dgm:prSet/>
      <dgm:spPr/>
      <dgm:t>
        <a:bodyPr rtlCol="0"/>
        <a:lstStyle/>
        <a:p>
          <a:pPr rtl="0"/>
          <a:endParaRPr lang="en-US" sz="1100"/>
        </a:p>
      </dgm:t>
    </dgm:pt>
    <dgm:pt modelId="{7EDBC624-DFE3-497D-829C-08721ACED330}" type="parTrans" cxnId="{22A430BA-B6E0-4052-AE0E-A81596E2528E}">
      <dgm:prSet/>
      <dgm:spPr/>
      <dgm:t>
        <a:bodyPr rtlCol="0"/>
        <a:lstStyle/>
        <a:p>
          <a:pPr rtl="0"/>
          <a:endParaRPr lang="en-US" sz="1100"/>
        </a:p>
      </dgm:t>
    </dgm:pt>
    <dgm:pt modelId="{0FB2B533-383C-4C1E-B86B-F7BA2BF6B23A}">
      <dgm:prSet phldrT="[Text]" custT="1"/>
      <dgm:spPr/>
      <dgm:t>
        <a:bodyPr/>
        <a:lstStyle/>
        <a:p>
          <a:pPr latinLnBrk="1"/>
          <a:r>
            <a:rPr lang="en-US" sz="1000" b="0" i="0" dirty="0"/>
            <a:t>virtual box</a:t>
          </a:r>
        </a:p>
        <a:p>
          <a:pPr latinLnBrk="1"/>
          <a:r>
            <a:rPr lang="en-US" sz="1000" b="0" i="0" dirty="0"/>
            <a:t>Linux</a:t>
          </a:r>
          <a:endParaRPr lang="ko-KR" altLang="en-US" sz="1000" noProof="0" dirty="0">
            <a:latin typeface="바탕" panose="02030600000101010101" pitchFamily="18" charset="-127"/>
            <a:ea typeface="바탕" panose="02030600000101010101" pitchFamily="18" charset="-127"/>
          </a:endParaRPr>
        </a:p>
      </dgm:t>
      <dgm:extLst>
        <a:ext uri="{E40237B7-FDA0-4F09-8148-C483321AD2D9}">
          <dgm14:cNvPr xmlns:dgm14="http://schemas.microsoft.com/office/drawing/2010/diagram" id="0" name="" title="Task 1"/>
        </a:ext>
      </dgm:extLst>
    </dgm:pt>
    <dgm:pt modelId="{BC15A3F4-7667-4B23-9C78-872A25190B5B}" type="parTrans" cxnId="{44FA167F-E7B4-418F-8824-6FAB943E6D52}">
      <dgm:prSet/>
      <dgm:spPr/>
      <dgm:t>
        <a:bodyPr/>
        <a:lstStyle/>
        <a:p>
          <a:pPr latinLnBrk="1"/>
          <a:endParaRPr lang="ko-KR" altLang="en-US" sz="1100"/>
        </a:p>
      </dgm:t>
    </dgm:pt>
    <dgm:pt modelId="{4B8994C3-F736-43B7-8436-FDD235CEF866}" type="sibTrans" cxnId="{44FA167F-E7B4-418F-8824-6FAB943E6D52}">
      <dgm:prSet/>
      <dgm:spPr/>
      <dgm:t>
        <a:bodyPr/>
        <a:lstStyle/>
        <a:p>
          <a:pPr latinLnBrk="1"/>
          <a:endParaRPr lang="ko-KR" altLang="en-US" sz="1100"/>
        </a:p>
      </dgm:t>
    </dgm:pt>
    <dgm:pt modelId="{7666FDE3-E947-4420-A252-0497D90A1EFF}">
      <dgm:prSet phldrT="[Text]"/>
      <dgm:spPr/>
      <dgm:t>
        <a:bodyPr/>
        <a:lstStyle/>
        <a:p>
          <a:pPr latinLnBrk="1"/>
          <a:r>
            <a:rPr lang="en-US" altLang="en-US" dirty="0" err="1"/>
            <a:t>MyBatis</a:t>
          </a:r>
          <a:endParaRPr lang="en-US" altLang="en-US" dirty="0"/>
        </a:p>
        <a:p>
          <a:pPr latinLnBrk="1"/>
          <a:r>
            <a:rPr lang="en-US" altLang="ko-KR" noProof="0" dirty="0">
              <a:latin typeface="바탕" panose="02030600000101010101" pitchFamily="18" charset="-127"/>
              <a:ea typeface="바탕" panose="02030600000101010101" pitchFamily="18" charset="-127"/>
            </a:rPr>
            <a:t>3.4.3</a:t>
          </a:r>
          <a:endParaRPr lang="ko-KR" altLang="en-US" noProof="0" dirty="0">
            <a:latin typeface="바탕" panose="02030600000101010101" pitchFamily="18" charset="-127"/>
            <a:ea typeface="바탕" panose="02030600000101010101" pitchFamily="18" charset="-127"/>
          </a:endParaRPr>
        </a:p>
      </dgm:t>
      <dgm:extLst>
        <a:ext uri="{E40237B7-FDA0-4F09-8148-C483321AD2D9}">
          <dgm14:cNvPr xmlns:dgm14="http://schemas.microsoft.com/office/drawing/2010/diagram" id="0" name="" title="Task 1"/>
        </a:ext>
      </dgm:extLst>
    </dgm:pt>
    <dgm:pt modelId="{0FD60EC8-CF9F-403D-964F-B12E1017AFA9}" type="parTrans" cxnId="{87624716-F9BE-4835-A459-DA0D14C9C15D}">
      <dgm:prSet/>
      <dgm:spPr/>
      <dgm:t>
        <a:bodyPr/>
        <a:lstStyle/>
        <a:p>
          <a:pPr latinLnBrk="1"/>
          <a:endParaRPr lang="ko-KR" altLang="en-US"/>
        </a:p>
      </dgm:t>
    </dgm:pt>
    <dgm:pt modelId="{D55A7A49-4C55-41AF-B7DF-6911EDF869AB}" type="sibTrans" cxnId="{87624716-F9BE-4835-A459-DA0D14C9C15D}">
      <dgm:prSet/>
      <dgm:spPr/>
      <dgm:t>
        <a:bodyPr/>
        <a:lstStyle/>
        <a:p>
          <a:pPr latinLnBrk="1"/>
          <a:endParaRPr lang="ko-KR" altLang="en-US"/>
        </a:p>
      </dgm:t>
    </dgm:pt>
    <dgm:pt modelId="{061D020E-2B5D-4C0D-9DFD-684837CC0BCE}" type="pres">
      <dgm:prSet presAssocID="{D44E9E87-B9B9-4324-8110-FB781FB2AAA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98F6F3C-42F1-48FA-9425-25042679391F}" type="pres">
      <dgm:prSet presAssocID="{170C0135-3A94-4623-AA81-735573228628}" presName="centerShape" presStyleLbl="node0" presStyleIdx="0" presStyleCnt="1"/>
      <dgm:spPr/>
    </dgm:pt>
    <dgm:pt modelId="{5E4B35E6-EA27-424E-89EC-46D0A40F2772}" type="pres">
      <dgm:prSet presAssocID="{B8E35523-DEC4-40C5-AD71-C446E3CF02A7}" presName="node" presStyleLbl="node1" presStyleIdx="0" presStyleCnt="4" custScaleX="126236">
        <dgm:presLayoutVars>
          <dgm:bulletEnabled val="1"/>
        </dgm:presLayoutVars>
      </dgm:prSet>
      <dgm:spPr/>
    </dgm:pt>
    <dgm:pt modelId="{8B180F40-4EFD-493D-838A-C88D7BCC1034}" type="pres">
      <dgm:prSet presAssocID="{B8E35523-DEC4-40C5-AD71-C446E3CF02A7}" presName="dummy" presStyleCnt="0"/>
      <dgm:spPr/>
    </dgm:pt>
    <dgm:pt modelId="{98E28826-978E-4A6B-8422-B9CC30E49F37}" type="pres">
      <dgm:prSet presAssocID="{2EEF7558-FF6A-4D97-B16B-E787F09F42D0}" presName="sibTrans" presStyleLbl="sibTrans2D1" presStyleIdx="0" presStyleCnt="4"/>
      <dgm:spPr/>
    </dgm:pt>
    <dgm:pt modelId="{2D5CAA95-4EC8-4A5A-A8B2-5911E7B2E055}" type="pres">
      <dgm:prSet presAssocID="{7666FDE3-E947-4420-A252-0497D90A1EFF}" presName="node" presStyleLbl="node1" presStyleIdx="1" presStyleCnt="4" custScaleX="104488">
        <dgm:presLayoutVars>
          <dgm:bulletEnabled val="1"/>
        </dgm:presLayoutVars>
      </dgm:prSet>
      <dgm:spPr/>
    </dgm:pt>
    <dgm:pt modelId="{3F378AD1-07F1-45E0-91D5-5C626667805E}" type="pres">
      <dgm:prSet presAssocID="{7666FDE3-E947-4420-A252-0497D90A1EFF}" presName="dummy" presStyleCnt="0"/>
      <dgm:spPr/>
    </dgm:pt>
    <dgm:pt modelId="{83EA0F9E-5AD7-49A2-8B6F-BB0BDEA97749}" type="pres">
      <dgm:prSet presAssocID="{D55A7A49-4C55-41AF-B7DF-6911EDF869AB}" presName="sibTrans" presStyleLbl="sibTrans2D1" presStyleIdx="1" presStyleCnt="4"/>
      <dgm:spPr/>
    </dgm:pt>
    <dgm:pt modelId="{DDE6ED66-AF6B-4B2F-94CD-CB93F0A19863}" type="pres">
      <dgm:prSet presAssocID="{0FB2B533-383C-4C1E-B86B-F7BA2BF6B23A}" presName="node" presStyleLbl="node1" presStyleIdx="2" presStyleCnt="4">
        <dgm:presLayoutVars>
          <dgm:bulletEnabled val="1"/>
        </dgm:presLayoutVars>
      </dgm:prSet>
      <dgm:spPr/>
    </dgm:pt>
    <dgm:pt modelId="{9B9318CC-F22E-4300-A8A7-FF76F093C462}" type="pres">
      <dgm:prSet presAssocID="{0FB2B533-383C-4C1E-B86B-F7BA2BF6B23A}" presName="dummy" presStyleCnt="0"/>
      <dgm:spPr/>
    </dgm:pt>
    <dgm:pt modelId="{86F3C8A4-66C4-44D2-8A72-D44B62087EBC}" type="pres">
      <dgm:prSet presAssocID="{4B8994C3-F736-43B7-8436-FDD235CEF866}" presName="sibTrans" presStyleLbl="sibTrans2D1" presStyleIdx="2" presStyleCnt="4"/>
      <dgm:spPr/>
    </dgm:pt>
    <dgm:pt modelId="{5D851138-FE51-4A19-A149-11A0DEA29AF5}" type="pres">
      <dgm:prSet presAssocID="{57FC35C8-C6CB-4C82-BE0F-B92E4ECAE64D}" presName="node" presStyleLbl="node1" presStyleIdx="3" presStyleCnt="4">
        <dgm:presLayoutVars>
          <dgm:bulletEnabled val="1"/>
        </dgm:presLayoutVars>
      </dgm:prSet>
      <dgm:spPr/>
    </dgm:pt>
    <dgm:pt modelId="{87F2D62F-9758-428E-A82A-F136F721FE64}" type="pres">
      <dgm:prSet presAssocID="{57FC35C8-C6CB-4C82-BE0F-B92E4ECAE64D}" presName="dummy" presStyleCnt="0"/>
      <dgm:spPr/>
    </dgm:pt>
    <dgm:pt modelId="{0162A7CA-7E03-4A22-95EF-970E5873DB72}" type="pres">
      <dgm:prSet presAssocID="{E3DD98F3-578A-483D-B82A-920BD328FE4E}" presName="sibTrans" presStyleLbl="sibTrans2D1" presStyleIdx="3" presStyleCnt="4"/>
      <dgm:spPr/>
    </dgm:pt>
  </dgm:ptLst>
  <dgm:cxnLst>
    <dgm:cxn modelId="{B410F203-BF34-4790-B774-CBB246AFFDF3}" srcId="{170C0135-3A94-4623-AA81-735573228628}" destId="{57FC35C8-C6CB-4C82-BE0F-B92E4ECAE64D}" srcOrd="3" destOrd="0" parTransId="{DCE6D27B-E846-4331-8F79-CDC1E8DDD09A}" sibTransId="{E3DD98F3-578A-483D-B82A-920BD328FE4E}"/>
    <dgm:cxn modelId="{87624716-F9BE-4835-A459-DA0D14C9C15D}" srcId="{170C0135-3A94-4623-AA81-735573228628}" destId="{7666FDE3-E947-4420-A252-0497D90A1EFF}" srcOrd="1" destOrd="0" parTransId="{0FD60EC8-CF9F-403D-964F-B12E1017AFA9}" sibTransId="{D55A7A49-4C55-41AF-B7DF-6911EDF869AB}"/>
    <dgm:cxn modelId="{74BF261D-E0A3-43A7-83EB-85FEEF0798DA}" srcId="{170C0135-3A94-4623-AA81-735573228628}" destId="{B8E35523-DEC4-40C5-AD71-C446E3CF02A7}" srcOrd="0" destOrd="0" parTransId="{E38275A8-6585-473D-8CD2-46E571691CE8}" sibTransId="{2EEF7558-FF6A-4D97-B16B-E787F09F42D0}"/>
    <dgm:cxn modelId="{B3242627-1817-4128-948A-586A1D28CAEC}" type="presOf" srcId="{B8E35523-DEC4-40C5-AD71-C446E3CF02A7}" destId="{5E4B35E6-EA27-424E-89EC-46D0A40F2772}" srcOrd="0" destOrd="0" presId="urn:microsoft.com/office/officeart/2005/8/layout/radial6"/>
    <dgm:cxn modelId="{6659EF34-3EF6-4AEC-872C-F63DB702B33C}" type="presOf" srcId="{170C0135-3A94-4623-AA81-735573228628}" destId="{698F6F3C-42F1-48FA-9425-25042679391F}" srcOrd="0" destOrd="0" presId="urn:microsoft.com/office/officeart/2005/8/layout/radial6"/>
    <dgm:cxn modelId="{12D27D35-EFB9-4862-B45A-F4ECD3DD2B5A}" type="presOf" srcId="{57FC35C8-C6CB-4C82-BE0F-B92E4ECAE64D}" destId="{5D851138-FE51-4A19-A149-11A0DEA29AF5}" srcOrd="0" destOrd="0" presId="urn:microsoft.com/office/officeart/2005/8/layout/radial6"/>
    <dgm:cxn modelId="{9481D436-5105-49EA-A33E-CA7F0B18D75D}" type="presOf" srcId="{7666FDE3-E947-4420-A252-0497D90A1EFF}" destId="{2D5CAA95-4EC8-4A5A-A8B2-5911E7B2E055}" srcOrd="0" destOrd="0" presId="urn:microsoft.com/office/officeart/2005/8/layout/radial6"/>
    <dgm:cxn modelId="{AC35BE37-19DB-4CD7-BE2E-6D0C18095769}" type="presOf" srcId="{2EEF7558-FF6A-4D97-B16B-E787F09F42D0}" destId="{98E28826-978E-4A6B-8422-B9CC30E49F37}" srcOrd="0" destOrd="0" presId="urn:microsoft.com/office/officeart/2005/8/layout/radial6"/>
    <dgm:cxn modelId="{00A6EA48-3294-4984-AE76-0313CBFAEDA3}" type="presOf" srcId="{D55A7A49-4C55-41AF-B7DF-6911EDF869AB}" destId="{83EA0F9E-5AD7-49A2-8B6F-BB0BDEA97749}" srcOrd="0" destOrd="0" presId="urn:microsoft.com/office/officeart/2005/8/layout/radial6"/>
    <dgm:cxn modelId="{61768550-6FA2-421B-BF53-22E629655CE4}" type="presOf" srcId="{D44E9E87-B9B9-4324-8110-FB781FB2AAAE}" destId="{061D020E-2B5D-4C0D-9DFD-684837CC0BCE}" srcOrd="0" destOrd="0" presId="urn:microsoft.com/office/officeart/2005/8/layout/radial6"/>
    <dgm:cxn modelId="{44FA167F-E7B4-418F-8824-6FAB943E6D52}" srcId="{170C0135-3A94-4623-AA81-735573228628}" destId="{0FB2B533-383C-4C1E-B86B-F7BA2BF6B23A}" srcOrd="2" destOrd="0" parTransId="{BC15A3F4-7667-4B23-9C78-872A25190B5B}" sibTransId="{4B8994C3-F736-43B7-8436-FDD235CEF866}"/>
    <dgm:cxn modelId="{22A430BA-B6E0-4052-AE0E-A81596E2528E}" srcId="{D44E9E87-B9B9-4324-8110-FB781FB2AAAE}" destId="{170C0135-3A94-4623-AA81-735573228628}" srcOrd="0" destOrd="0" parTransId="{7EDBC624-DFE3-497D-829C-08721ACED330}" sibTransId="{D38474F5-0992-4D39-B19C-1F963AEBACD2}"/>
    <dgm:cxn modelId="{51173CC8-36DE-4780-A234-53464D5D6F33}" type="presOf" srcId="{E3DD98F3-578A-483D-B82A-920BD328FE4E}" destId="{0162A7CA-7E03-4A22-95EF-970E5873DB72}" srcOrd="0" destOrd="0" presId="urn:microsoft.com/office/officeart/2005/8/layout/radial6"/>
    <dgm:cxn modelId="{3FC197D6-EC37-4A2C-B10F-255C566F0D87}" type="presOf" srcId="{4B8994C3-F736-43B7-8436-FDD235CEF866}" destId="{86F3C8A4-66C4-44D2-8A72-D44B62087EBC}" srcOrd="0" destOrd="0" presId="urn:microsoft.com/office/officeart/2005/8/layout/radial6"/>
    <dgm:cxn modelId="{8395ABE4-F037-4023-8D4A-A1F731028E14}" type="presOf" srcId="{0FB2B533-383C-4C1E-B86B-F7BA2BF6B23A}" destId="{DDE6ED66-AF6B-4B2F-94CD-CB93F0A19863}" srcOrd="0" destOrd="0" presId="urn:microsoft.com/office/officeart/2005/8/layout/radial6"/>
    <dgm:cxn modelId="{2006E8EE-D69C-49C4-9C1A-63E4C2D2FE70}" type="presParOf" srcId="{061D020E-2B5D-4C0D-9DFD-684837CC0BCE}" destId="{698F6F3C-42F1-48FA-9425-25042679391F}" srcOrd="0" destOrd="0" presId="urn:microsoft.com/office/officeart/2005/8/layout/radial6"/>
    <dgm:cxn modelId="{EE444B99-244F-42E7-AA40-8FD32874A39D}" type="presParOf" srcId="{061D020E-2B5D-4C0D-9DFD-684837CC0BCE}" destId="{5E4B35E6-EA27-424E-89EC-46D0A40F2772}" srcOrd="1" destOrd="0" presId="urn:microsoft.com/office/officeart/2005/8/layout/radial6"/>
    <dgm:cxn modelId="{99419F13-53BB-4729-8707-844D77FAB6C9}" type="presParOf" srcId="{061D020E-2B5D-4C0D-9DFD-684837CC0BCE}" destId="{8B180F40-4EFD-493D-838A-C88D7BCC1034}" srcOrd="2" destOrd="0" presId="urn:microsoft.com/office/officeart/2005/8/layout/radial6"/>
    <dgm:cxn modelId="{72F9C11E-349E-41A4-8872-970B174ACBCC}" type="presParOf" srcId="{061D020E-2B5D-4C0D-9DFD-684837CC0BCE}" destId="{98E28826-978E-4A6B-8422-B9CC30E49F37}" srcOrd="3" destOrd="0" presId="urn:microsoft.com/office/officeart/2005/8/layout/radial6"/>
    <dgm:cxn modelId="{0845D54D-9585-4593-B5A6-F084B0A99FAB}" type="presParOf" srcId="{061D020E-2B5D-4C0D-9DFD-684837CC0BCE}" destId="{2D5CAA95-4EC8-4A5A-A8B2-5911E7B2E055}" srcOrd="4" destOrd="0" presId="urn:microsoft.com/office/officeart/2005/8/layout/radial6"/>
    <dgm:cxn modelId="{1CA77BDA-2192-43B6-A43D-FE46DEED4FBD}" type="presParOf" srcId="{061D020E-2B5D-4C0D-9DFD-684837CC0BCE}" destId="{3F378AD1-07F1-45E0-91D5-5C626667805E}" srcOrd="5" destOrd="0" presId="urn:microsoft.com/office/officeart/2005/8/layout/radial6"/>
    <dgm:cxn modelId="{A2124700-C1FF-42BA-8673-4EA1AA1642CE}" type="presParOf" srcId="{061D020E-2B5D-4C0D-9DFD-684837CC0BCE}" destId="{83EA0F9E-5AD7-49A2-8B6F-BB0BDEA97749}" srcOrd="6" destOrd="0" presId="urn:microsoft.com/office/officeart/2005/8/layout/radial6"/>
    <dgm:cxn modelId="{56462EAA-03F8-4F0C-B320-C4A6F09D3F0E}" type="presParOf" srcId="{061D020E-2B5D-4C0D-9DFD-684837CC0BCE}" destId="{DDE6ED66-AF6B-4B2F-94CD-CB93F0A19863}" srcOrd="7" destOrd="0" presId="urn:microsoft.com/office/officeart/2005/8/layout/radial6"/>
    <dgm:cxn modelId="{374E2D0C-38F5-4E13-A54F-E4D04DDF8B5D}" type="presParOf" srcId="{061D020E-2B5D-4C0D-9DFD-684837CC0BCE}" destId="{9B9318CC-F22E-4300-A8A7-FF76F093C462}" srcOrd="8" destOrd="0" presId="urn:microsoft.com/office/officeart/2005/8/layout/radial6"/>
    <dgm:cxn modelId="{5002AA06-5992-48F2-83C6-26F1CC2E35C6}" type="presParOf" srcId="{061D020E-2B5D-4C0D-9DFD-684837CC0BCE}" destId="{86F3C8A4-66C4-44D2-8A72-D44B62087EBC}" srcOrd="9" destOrd="0" presId="urn:microsoft.com/office/officeart/2005/8/layout/radial6"/>
    <dgm:cxn modelId="{A0E89A57-7782-4D03-A9CB-2788C16E7736}" type="presParOf" srcId="{061D020E-2B5D-4C0D-9DFD-684837CC0BCE}" destId="{5D851138-FE51-4A19-A149-11A0DEA29AF5}" srcOrd="10" destOrd="0" presId="urn:microsoft.com/office/officeart/2005/8/layout/radial6"/>
    <dgm:cxn modelId="{AD4ADAE1-D633-4009-8B9D-2CEF29E3F76C}" type="presParOf" srcId="{061D020E-2B5D-4C0D-9DFD-684837CC0BCE}" destId="{87F2D62F-9758-428E-A82A-F136F721FE64}" srcOrd="11" destOrd="0" presId="urn:microsoft.com/office/officeart/2005/8/layout/radial6"/>
    <dgm:cxn modelId="{6143C6D3-B1F0-4A53-B4E2-F06938629FAC}" type="presParOf" srcId="{061D020E-2B5D-4C0D-9DFD-684837CC0BCE}" destId="{0162A7CA-7E03-4A22-95EF-970E5873DB72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B1C934-CD6E-4389-AB60-D55326BC8302}">
      <dsp:nvSpPr>
        <dsp:cNvPr id="0" name=""/>
        <dsp:cNvSpPr/>
      </dsp:nvSpPr>
      <dsp:spPr>
        <a:xfrm>
          <a:off x="554893" y="564188"/>
          <a:ext cx="3765425" cy="3765425"/>
        </a:xfrm>
        <a:prstGeom prst="blockArc">
          <a:avLst>
            <a:gd name="adj1" fmla="val 9000000"/>
            <a:gd name="adj2" fmla="val 16200000"/>
            <a:gd name="adj3" fmla="val 4639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F3C8A4-66C4-44D2-8A72-D44B62087EBC}">
      <dsp:nvSpPr>
        <dsp:cNvPr id="0" name=""/>
        <dsp:cNvSpPr/>
      </dsp:nvSpPr>
      <dsp:spPr>
        <a:xfrm>
          <a:off x="554893" y="564188"/>
          <a:ext cx="3765425" cy="3765425"/>
        </a:xfrm>
        <a:prstGeom prst="blockArc">
          <a:avLst>
            <a:gd name="adj1" fmla="val 1800000"/>
            <a:gd name="adj2" fmla="val 9000000"/>
            <a:gd name="adj3" fmla="val 4639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E28826-978E-4A6B-8422-B9CC30E49F37}">
      <dsp:nvSpPr>
        <dsp:cNvPr id="0" name=""/>
        <dsp:cNvSpPr/>
      </dsp:nvSpPr>
      <dsp:spPr>
        <a:xfrm>
          <a:off x="554893" y="564188"/>
          <a:ext cx="3765425" cy="3765425"/>
        </a:xfrm>
        <a:prstGeom prst="blockArc">
          <a:avLst>
            <a:gd name="adj1" fmla="val 16200000"/>
            <a:gd name="adj2" fmla="val 1800000"/>
            <a:gd name="adj3" fmla="val 4639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8F6F3C-42F1-48FA-9425-25042679391F}">
      <dsp:nvSpPr>
        <dsp:cNvPr id="0" name=""/>
        <dsp:cNvSpPr/>
      </dsp:nvSpPr>
      <dsp:spPr>
        <a:xfrm>
          <a:off x="1571113" y="1580408"/>
          <a:ext cx="1732985" cy="173298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rtlCol="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" sz="2500" kern="1200" dirty="0">
              <a:latin typeface="바탕" panose="02030600000101010101" pitchFamily="18" charset="-127"/>
              <a:ea typeface="바탕" panose="02030600000101010101" pitchFamily="18" charset="-127"/>
            </a:rPr>
            <a:t>Eclipse</a:t>
          </a:r>
        </a:p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" sz="2500" kern="1200" dirty="0">
              <a:latin typeface="바탕" panose="02030600000101010101" pitchFamily="18" charset="-127"/>
              <a:ea typeface="바탕" panose="02030600000101010101" pitchFamily="18" charset="-127"/>
            </a:rPr>
            <a:t>2019-3</a:t>
          </a:r>
          <a:endParaRPr lang="ko" sz="2500" kern="1200" dirty="0">
            <a:latin typeface="바탕" panose="02030600000101010101" pitchFamily="18" charset="-127"/>
            <a:ea typeface="바탕" panose="02030600000101010101" pitchFamily="18" charset="-127"/>
          </a:endParaRPr>
        </a:p>
      </dsp:txBody>
      <dsp:txXfrm>
        <a:off x="1824903" y="1834198"/>
        <a:ext cx="1225405" cy="1225405"/>
      </dsp:txXfrm>
    </dsp:sp>
    <dsp:sp modelId="{5E4B35E6-EA27-424E-89EC-46D0A40F2772}">
      <dsp:nvSpPr>
        <dsp:cNvPr id="0" name=""/>
        <dsp:cNvSpPr/>
      </dsp:nvSpPr>
      <dsp:spPr>
        <a:xfrm>
          <a:off x="1831061" y="1314"/>
          <a:ext cx="1213089" cy="12130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>
              <a:latin typeface="바탕" panose="02030600000101010101" pitchFamily="18" charset="-127"/>
              <a:ea typeface="바탕" panose="02030600000101010101" pitchFamily="18" charset="-127"/>
            </a:rPr>
            <a:t>Oracle</a:t>
          </a:r>
        </a:p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>
              <a:latin typeface="바탕" panose="02030600000101010101" pitchFamily="18" charset="-127"/>
              <a:ea typeface="바탕" panose="02030600000101010101" pitchFamily="18" charset="-127"/>
            </a:rPr>
            <a:t>11g</a:t>
          </a:r>
          <a:endParaRPr lang="ko-KR" altLang="en-US" sz="2000" kern="1200" noProof="0" dirty="0">
            <a:latin typeface="바탕" panose="02030600000101010101" pitchFamily="18" charset="-127"/>
            <a:ea typeface="바탕" panose="02030600000101010101" pitchFamily="18" charset="-127"/>
          </a:endParaRPr>
        </a:p>
      </dsp:txBody>
      <dsp:txXfrm>
        <a:off x="2008714" y="178967"/>
        <a:ext cx="857783" cy="857783"/>
      </dsp:txXfrm>
    </dsp:sp>
    <dsp:sp modelId="{DDE6ED66-AF6B-4B2F-94CD-CB93F0A19863}">
      <dsp:nvSpPr>
        <dsp:cNvPr id="0" name=""/>
        <dsp:cNvSpPr/>
      </dsp:nvSpPr>
      <dsp:spPr>
        <a:xfrm>
          <a:off x="3423717" y="2759876"/>
          <a:ext cx="1213089" cy="12130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noProof="0" dirty="0">
              <a:latin typeface="바탕" panose="02030600000101010101" pitchFamily="18" charset="-127"/>
              <a:ea typeface="바탕" panose="02030600000101010101" pitchFamily="18" charset="-127"/>
            </a:rPr>
            <a:t>Spring</a:t>
          </a:r>
        </a:p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noProof="0" dirty="0">
              <a:latin typeface="바탕" panose="02030600000101010101" pitchFamily="18" charset="-127"/>
              <a:ea typeface="바탕" panose="02030600000101010101" pitchFamily="18" charset="-127"/>
            </a:rPr>
            <a:t>4.3.9</a:t>
          </a:r>
          <a:endParaRPr lang="ko-KR" altLang="en-US" sz="2000" kern="1200" noProof="0" dirty="0">
            <a:latin typeface="바탕" panose="02030600000101010101" pitchFamily="18" charset="-127"/>
            <a:ea typeface="바탕" panose="02030600000101010101" pitchFamily="18" charset="-127"/>
          </a:endParaRPr>
        </a:p>
      </dsp:txBody>
      <dsp:txXfrm>
        <a:off x="3601370" y="2937529"/>
        <a:ext cx="857783" cy="857783"/>
      </dsp:txXfrm>
    </dsp:sp>
    <dsp:sp modelId="{8FAC1D8D-CE9C-45FC-86D2-26F007C6DD34}">
      <dsp:nvSpPr>
        <dsp:cNvPr id="0" name=""/>
        <dsp:cNvSpPr/>
      </dsp:nvSpPr>
      <dsp:spPr>
        <a:xfrm>
          <a:off x="238404" y="2759876"/>
          <a:ext cx="1213089" cy="12130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noProof="0" dirty="0" err="1">
              <a:latin typeface="바탕" panose="02030600000101010101" pitchFamily="18" charset="-127"/>
              <a:ea typeface="바탕" panose="02030600000101010101" pitchFamily="18" charset="-127"/>
            </a:rPr>
            <a:t>Jasypt</a:t>
          </a:r>
          <a:endParaRPr lang="en-US" altLang="en-US" sz="2000" kern="1200" noProof="0" dirty="0">
            <a:latin typeface="바탕" panose="02030600000101010101" pitchFamily="18" charset="-127"/>
            <a:ea typeface="바탕" panose="02030600000101010101" pitchFamily="18" charset="-127"/>
          </a:endParaRPr>
        </a:p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noProof="0" dirty="0">
              <a:latin typeface="바탕" panose="02030600000101010101" pitchFamily="18" charset="-127"/>
              <a:ea typeface="바탕" panose="02030600000101010101" pitchFamily="18" charset="-127"/>
            </a:rPr>
            <a:t>1.9.0</a:t>
          </a:r>
          <a:endParaRPr lang="ko-KR" altLang="en-US" sz="2000" kern="1200" noProof="0" dirty="0">
            <a:latin typeface="바탕" panose="02030600000101010101" pitchFamily="18" charset="-127"/>
            <a:ea typeface="바탕" panose="02030600000101010101" pitchFamily="18" charset="-127"/>
          </a:endParaRPr>
        </a:p>
      </dsp:txBody>
      <dsp:txXfrm>
        <a:off x="416057" y="2937529"/>
        <a:ext cx="857783" cy="8577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62A7CA-7E03-4A22-95EF-970E5873DB72}">
      <dsp:nvSpPr>
        <dsp:cNvPr id="0" name=""/>
        <dsp:cNvSpPr/>
      </dsp:nvSpPr>
      <dsp:spPr>
        <a:xfrm>
          <a:off x="317240" y="269868"/>
          <a:ext cx="1800759" cy="1800759"/>
        </a:xfrm>
        <a:prstGeom prst="blockArc">
          <a:avLst>
            <a:gd name="adj1" fmla="val 10800000"/>
            <a:gd name="adj2" fmla="val 16200000"/>
            <a:gd name="adj3" fmla="val 4644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F3C8A4-66C4-44D2-8A72-D44B62087EBC}">
      <dsp:nvSpPr>
        <dsp:cNvPr id="0" name=""/>
        <dsp:cNvSpPr/>
      </dsp:nvSpPr>
      <dsp:spPr>
        <a:xfrm>
          <a:off x="317240" y="269868"/>
          <a:ext cx="1800759" cy="1800759"/>
        </a:xfrm>
        <a:prstGeom prst="blockArc">
          <a:avLst>
            <a:gd name="adj1" fmla="val 5400000"/>
            <a:gd name="adj2" fmla="val 10800000"/>
            <a:gd name="adj3" fmla="val 4644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EA0F9E-5AD7-49A2-8B6F-BB0BDEA97749}">
      <dsp:nvSpPr>
        <dsp:cNvPr id="0" name=""/>
        <dsp:cNvSpPr/>
      </dsp:nvSpPr>
      <dsp:spPr>
        <a:xfrm>
          <a:off x="317240" y="269868"/>
          <a:ext cx="1800759" cy="1800759"/>
        </a:xfrm>
        <a:prstGeom prst="blockArc">
          <a:avLst>
            <a:gd name="adj1" fmla="val 0"/>
            <a:gd name="adj2" fmla="val 5400000"/>
            <a:gd name="adj3" fmla="val 4644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E28826-978E-4A6B-8422-B9CC30E49F37}">
      <dsp:nvSpPr>
        <dsp:cNvPr id="0" name=""/>
        <dsp:cNvSpPr/>
      </dsp:nvSpPr>
      <dsp:spPr>
        <a:xfrm>
          <a:off x="317240" y="269868"/>
          <a:ext cx="1800759" cy="1800759"/>
        </a:xfrm>
        <a:prstGeom prst="blockArc">
          <a:avLst>
            <a:gd name="adj1" fmla="val 16200000"/>
            <a:gd name="adj2" fmla="val 0"/>
            <a:gd name="adj3" fmla="val 4644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8F6F3C-42F1-48FA-9425-25042679391F}">
      <dsp:nvSpPr>
        <dsp:cNvPr id="0" name=""/>
        <dsp:cNvSpPr/>
      </dsp:nvSpPr>
      <dsp:spPr>
        <a:xfrm>
          <a:off x="802800" y="755428"/>
          <a:ext cx="829639" cy="82963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rtlCol="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100" kern="1200" dirty="0">
              <a:latin typeface="바탕" panose="02030600000101010101" pitchFamily="18" charset="-127"/>
              <a:ea typeface="바탕" panose="02030600000101010101" pitchFamily="18" charset="-127"/>
            </a:rPr>
            <a:t>learn </a:t>
          </a:r>
          <a:endParaRPr lang="ko" sz="1100" kern="1200" dirty="0">
            <a:latin typeface="바탕" panose="02030600000101010101" pitchFamily="18" charset="-127"/>
            <a:ea typeface="바탕" panose="02030600000101010101" pitchFamily="18" charset="-127"/>
          </a:endParaRPr>
        </a:p>
      </dsp:txBody>
      <dsp:txXfrm>
        <a:off x="924298" y="876926"/>
        <a:ext cx="586643" cy="586643"/>
      </dsp:txXfrm>
    </dsp:sp>
    <dsp:sp modelId="{5E4B35E6-EA27-424E-89EC-46D0A40F2772}">
      <dsp:nvSpPr>
        <dsp:cNvPr id="0" name=""/>
        <dsp:cNvSpPr/>
      </dsp:nvSpPr>
      <dsp:spPr>
        <a:xfrm>
          <a:off x="851063" y="401"/>
          <a:ext cx="733112" cy="5807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000" kern="1200" dirty="0"/>
            <a:t>Python</a:t>
          </a:r>
        </a:p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noProof="0" dirty="0">
              <a:latin typeface="바탕" panose="02030600000101010101" pitchFamily="18" charset="-127"/>
              <a:ea typeface="바탕" panose="02030600000101010101" pitchFamily="18" charset="-127"/>
            </a:rPr>
            <a:t>3.11.0</a:t>
          </a:r>
          <a:endParaRPr lang="ko-KR" altLang="en-US" sz="1000" kern="1200" noProof="0" dirty="0">
            <a:latin typeface="바탕" panose="02030600000101010101" pitchFamily="18" charset="-127"/>
            <a:ea typeface="바탕" panose="02030600000101010101" pitchFamily="18" charset="-127"/>
          </a:endParaRPr>
        </a:p>
      </dsp:txBody>
      <dsp:txXfrm>
        <a:off x="958425" y="85449"/>
        <a:ext cx="518388" cy="410651"/>
      </dsp:txXfrm>
    </dsp:sp>
    <dsp:sp modelId="{2D5CAA95-4EC8-4A5A-A8B2-5911E7B2E055}">
      <dsp:nvSpPr>
        <dsp:cNvPr id="0" name=""/>
        <dsp:cNvSpPr/>
      </dsp:nvSpPr>
      <dsp:spPr>
        <a:xfrm>
          <a:off x="1793686" y="879874"/>
          <a:ext cx="606811" cy="5807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900" kern="1200" dirty="0" err="1"/>
            <a:t>MyBatis</a:t>
          </a:r>
          <a:endParaRPr lang="en-US" altLang="en-US" sz="900" kern="1200" dirty="0"/>
        </a:p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 noProof="0" dirty="0">
              <a:latin typeface="바탕" panose="02030600000101010101" pitchFamily="18" charset="-127"/>
              <a:ea typeface="바탕" panose="02030600000101010101" pitchFamily="18" charset="-127"/>
            </a:rPr>
            <a:t>3.4.3</a:t>
          </a:r>
          <a:endParaRPr lang="ko-KR" altLang="en-US" sz="900" kern="1200" noProof="0" dirty="0">
            <a:latin typeface="바탕" panose="02030600000101010101" pitchFamily="18" charset="-127"/>
            <a:ea typeface="바탕" panose="02030600000101010101" pitchFamily="18" charset="-127"/>
          </a:endParaRPr>
        </a:p>
      </dsp:txBody>
      <dsp:txXfrm>
        <a:off x="1882551" y="964922"/>
        <a:ext cx="429081" cy="410651"/>
      </dsp:txXfrm>
    </dsp:sp>
    <dsp:sp modelId="{DDE6ED66-AF6B-4B2F-94CD-CB93F0A19863}">
      <dsp:nvSpPr>
        <dsp:cNvPr id="0" name=""/>
        <dsp:cNvSpPr/>
      </dsp:nvSpPr>
      <dsp:spPr>
        <a:xfrm>
          <a:off x="927246" y="1759346"/>
          <a:ext cx="580747" cy="5807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virtual box</a:t>
          </a:r>
        </a:p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Linux</a:t>
          </a:r>
          <a:endParaRPr lang="ko-KR" altLang="en-US" sz="1000" kern="1200" noProof="0" dirty="0">
            <a:latin typeface="바탕" panose="02030600000101010101" pitchFamily="18" charset="-127"/>
            <a:ea typeface="바탕" panose="02030600000101010101" pitchFamily="18" charset="-127"/>
          </a:endParaRPr>
        </a:p>
      </dsp:txBody>
      <dsp:txXfrm>
        <a:off x="1012294" y="1844394"/>
        <a:ext cx="410651" cy="410651"/>
      </dsp:txXfrm>
    </dsp:sp>
    <dsp:sp modelId="{5D851138-FE51-4A19-A149-11A0DEA29AF5}">
      <dsp:nvSpPr>
        <dsp:cNvPr id="0" name=""/>
        <dsp:cNvSpPr/>
      </dsp:nvSpPr>
      <dsp:spPr>
        <a:xfrm>
          <a:off x="47773" y="879874"/>
          <a:ext cx="580747" cy="5807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R studio4.2.1</a:t>
          </a:r>
          <a:endParaRPr lang="en-US" altLang="ko-KR" sz="1000" kern="1200" noProof="0" dirty="0">
            <a:latin typeface="바탕" panose="02030600000101010101" pitchFamily="18" charset="-127"/>
            <a:ea typeface="바탕" panose="02030600000101010101" pitchFamily="18" charset="-127"/>
          </a:endParaRPr>
        </a:p>
      </dsp:txBody>
      <dsp:txXfrm>
        <a:off x="132821" y="964922"/>
        <a:ext cx="410651" cy="4106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B566430-67AD-4CAA-9CCF-A2B3B983FF27}" type="datetime4">
              <a:rPr lang="ko-KR" altLang="en-US" smtClean="0">
                <a:latin typeface="바탕" panose="02030600000101010101" pitchFamily="18" charset="-127"/>
                <a:ea typeface="바탕" panose="02030600000101010101" pitchFamily="18" charset="-127"/>
              </a:rPr>
              <a:t>2023년 1월 30일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E322BB-75AD-4A1E-9661-2724167329F0}" type="slidenum"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‹#›</a:t>
            </a:fld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39CF7982-0F01-4CF2-85CD-0263AACEBC43}" type="datetime4">
              <a:rPr lang="ko-KR" altLang="en-US" smtClean="0"/>
              <a:pPr/>
              <a:t>2023년 1월 30일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B045B7DE-1198-4F2F-B574-CA8CAE341642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4867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10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7268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11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5988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12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57537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13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84374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14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11894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15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51805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16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01572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17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62333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18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78522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19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7713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2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10893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20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08031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21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21980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22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2960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23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79180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24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6182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25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69671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26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94742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27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67339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28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52931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29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2669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3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75346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30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50569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31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84543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32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8691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4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7717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5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9490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6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5260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7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8936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8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27287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9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8741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사각형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0" name="양쪽 모서리가 둥근 사각형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60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 rtlCol="0"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3CB17197-5838-4111-AA13-AFFE334F394F}" type="datetime4">
              <a:rPr lang="ko-KR" altLang="en-US" smtClean="0"/>
              <a:pPr/>
              <a:t>2023년 1월 30일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34C99D79-8A4B-4031-B1E0-AF26F8EDF2B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6255F1F-FB78-43F5-AF24-256B1802DF44}" type="datetime4">
              <a:rPr lang="ko-KR" altLang="en-US" smtClean="0"/>
              <a:pPr/>
              <a:t>2023년 1월 30일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34C99D79-8A4B-4031-B1E0-AF26F8EDF2B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사각형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0" name="양쪽 모서리가 둥근 사각형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grpSp>
        <p:nvGrpSpPr>
          <p:cNvPr id="15" name="아래쪽 그래픽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자유형(F)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7" name="직사각형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EF244482-F9CD-4E3E-A558-A0F3C1598B77}" type="datetime4">
              <a:rPr lang="ko-KR" altLang="en-US" smtClean="0"/>
              <a:pPr/>
              <a:t>2023년 1월 30일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34C99D79-8A4B-4031-B1E0-AF26F8EDF2B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6EFC53C3-1889-4196-93F3-206E2B964BCD}" type="datetime4">
              <a:rPr lang="ko-KR" altLang="en-US" smtClean="0"/>
              <a:pPr/>
              <a:t>2023년 1월 30일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34C99D79-8A4B-4031-B1E0-AF26F8EDF2B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사각형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0" name="양쪽 모서리가 둥근 사각형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grpSp>
        <p:nvGrpSpPr>
          <p:cNvPr id="19" name="아래쪽 그래픽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자유형(F)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1" name="직사각형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rtlCol="0" anchor="b">
            <a:normAutofit/>
          </a:bodyPr>
          <a:lstStyle>
            <a:lvl1pPr algn="l">
              <a:defRPr sz="6000" b="0" cap="none" baseline="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rtlCol="0"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1CA1AD12-906A-406E-9F00-0AC3056D26F9}" type="datetime4">
              <a:rPr lang="ko-KR" altLang="en-US" smtClean="0"/>
              <a:pPr/>
              <a:t>2023년 1월 30일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34C99D79-8A4B-4031-B1E0-AF26F8EDF2B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 rtlCol="0">
            <a:normAutofit/>
          </a:bodyPr>
          <a:lstStyle>
            <a:lvl1pPr>
              <a:defRPr sz="28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 sz="2400"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 rtlCol="0">
            <a:normAutofit/>
          </a:bodyPr>
          <a:lstStyle>
            <a:lvl1pPr>
              <a:defRPr sz="28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 sz="2400"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0A12B267-0107-4193-AF7A-958F92E07416}" type="datetime4">
              <a:rPr lang="ko-KR" altLang="en-US" smtClean="0"/>
              <a:pPr/>
              <a:t>2023년 1월 30일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34C99D79-8A4B-4031-B1E0-AF26F8EDF2B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rtlCol="0"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 rtlCol="0">
            <a:normAutofit/>
          </a:bodyPr>
          <a:lstStyle>
            <a:lvl1pPr>
              <a:defRPr sz="28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 sz="2400"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rtlCol="0"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 rtlCol="0">
            <a:normAutofit/>
          </a:bodyPr>
          <a:lstStyle>
            <a:lvl1pPr>
              <a:defRPr sz="28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 sz="2400"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8B36D1D7-2FEE-4151-9C04-BBCB9CFF8184}" type="datetime4">
              <a:rPr lang="ko-KR" altLang="en-US" smtClean="0"/>
              <a:pPr/>
              <a:t>2023년 1월 30일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34C99D79-8A4B-4031-B1E0-AF26F8EDF2B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FE27EC28-BF66-41A9-8A8A-B0B0214FD863}" type="datetime4">
              <a:rPr lang="ko-KR" altLang="en-US" smtClean="0"/>
              <a:pPr/>
              <a:t>2023년 1월 30일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34C99D79-8A4B-4031-B1E0-AF26F8EDF2B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아래쪽 그래픽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자유형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0" name="직사각형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1F5E5C3A-9757-462A-9AF1-58D5CD3B9E7A}" type="datetime4">
              <a:rPr lang="ko-KR" altLang="en-US" smtClean="0"/>
              <a:pPr/>
              <a:t>2023년 1월 30일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34C99D79-8A4B-4031-B1E0-AF26F8EDF2B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>
              <a:defRPr sz="3600" b="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 rtlCol="0">
            <a:normAutofit/>
          </a:bodyPr>
          <a:lstStyle>
            <a:lvl1pPr>
              <a:defRPr sz="28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 sz="2400"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 rtlCol="0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DACC1278-B0E8-4E4D-947A-EA4B8481ACD9}" type="datetime4">
              <a:rPr lang="ko-KR" altLang="en-US" smtClean="0"/>
              <a:pPr/>
              <a:t>2023년 1월 30일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34C99D79-8A4B-4031-B1E0-AF26F8EDF2B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>
              <a:defRPr sz="3600" b="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 rtlCol="0">
            <a:normAutofit/>
          </a:bodyPr>
          <a:lstStyle>
            <a:lvl1pPr marL="0" indent="0">
              <a:buNone/>
              <a:defRPr sz="27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44128327-D16B-488E-A45A-B6936C869378}" type="datetime4">
              <a:rPr lang="ko-KR" altLang="en-US" smtClean="0"/>
              <a:pPr/>
              <a:t>2023년 1월 30일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34C99D79-8A4B-4031-B1E0-AF26F8EDF2B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아래쪽 그래픽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자유형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8" name="직사각형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grpSp>
        <p:nvGrpSpPr>
          <p:cNvPr id="7" name="사각형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0" name="양쪽 모서리가 둥근 사각형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B657736C-27EB-44E1-8D70-660B1CACE8A6}" type="datetime4">
              <a:rPr lang="ko-KR" altLang="en-US" smtClean="0"/>
              <a:pPr/>
              <a:t>2023년 1월 30일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34C99D79-8A4B-4031-B1E0-AF26F8EDF2B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j-cs"/>
        </a:defRPr>
      </a:lvl1pPr>
    </p:titleStyle>
    <p:bodyStyle>
      <a:lvl1pPr marL="304747" indent="-304747" algn="l" defTabSz="1218987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1pPr>
      <a:lvl2pPr marL="755772" indent="-304747" algn="l" defTabSz="1218987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2pPr>
      <a:lvl3pPr marL="1206797" indent="-30474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3pPr>
      <a:lvl4pPr marL="1657822" indent="-30474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4pPr>
      <a:lvl5pPr marL="2108847" indent="-30474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5pPr>
      <a:lvl6pPr marL="2559872" indent="-30474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착한 가격 업소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8254652" y="4992960"/>
            <a:ext cx="3672408" cy="167640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김영민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rtl="0"/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javasw@naver.com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/>
              <a:t>개발 스케줄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B65E392-CFEA-41D9-A56F-9B7939E23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48" y="1772816"/>
            <a:ext cx="8568952" cy="165413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70FB45D-B2A5-4272-AFBC-EC019AC9F7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284" y="3861048"/>
            <a:ext cx="11436218" cy="37912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7C0CC69-9885-469A-9522-FC4A92EBF8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748" y="4725144"/>
            <a:ext cx="10852195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89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239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/>
              <a:t>화면 설계 </a:t>
            </a:r>
            <a:r>
              <a:rPr lang="en-US" altLang="ko-KR" dirty="0"/>
              <a:t>- </a:t>
            </a:r>
            <a:r>
              <a:rPr lang="ko-KR" altLang="en-US" dirty="0"/>
              <a:t>메인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1FCD81-948C-42F4-B136-866749926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0114" y="1772816"/>
            <a:ext cx="8070619" cy="45397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F61F1AD-1CAD-4C12-8812-1CC8484AF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38" y="3933056"/>
            <a:ext cx="4000376" cy="1728192"/>
          </a:xfrm>
          <a:prstGeom prst="rect">
            <a:avLst/>
          </a:prstGeom>
        </p:spPr>
      </p:pic>
      <p:sp>
        <p:nvSpPr>
          <p:cNvPr id="8" name="화살표: 왼쪽/오른쪽 7">
            <a:extLst>
              <a:ext uri="{FF2B5EF4-FFF2-40B4-BE49-F238E27FC236}">
                <a16:creationId xmlns:a16="http://schemas.microsoft.com/office/drawing/2014/main" id="{5D088B23-372E-47CA-B4B8-2F732F877789}"/>
              </a:ext>
            </a:extLst>
          </p:cNvPr>
          <p:cNvSpPr/>
          <p:nvPr/>
        </p:nvSpPr>
        <p:spPr>
          <a:xfrm>
            <a:off x="4110114" y="4581128"/>
            <a:ext cx="683776" cy="288032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63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/>
              <a:t>화면 설계 </a:t>
            </a:r>
            <a:r>
              <a:rPr lang="en-US" altLang="ko-KR" dirty="0"/>
              <a:t>- </a:t>
            </a:r>
            <a:r>
              <a:rPr lang="ko-KR" altLang="en-US" dirty="0"/>
              <a:t>지도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2AF73F-15DD-4B51-9C1A-4421F45F8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1041" y="980728"/>
            <a:ext cx="6337784" cy="356500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7B5BB53-27D5-4260-876D-D2F93205F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92441"/>
            <a:ext cx="6337782" cy="356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85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/>
              <a:t>화면 설계 </a:t>
            </a:r>
            <a:r>
              <a:rPr lang="en-US" altLang="ko-KR" dirty="0"/>
              <a:t>– </a:t>
            </a:r>
            <a:r>
              <a:rPr lang="ko-KR" altLang="en-US" dirty="0"/>
              <a:t>업체 정보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9D842C-AE8E-4008-8870-46C58C426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461" y="1447800"/>
            <a:ext cx="9040328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37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/>
              <a:t>화면 설계 </a:t>
            </a:r>
            <a:r>
              <a:rPr lang="en-US" altLang="ko-KR" dirty="0"/>
              <a:t>– </a:t>
            </a:r>
            <a:r>
              <a:rPr lang="ko-KR" altLang="en-US" dirty="0"/>
              <a:t>업체 정보 수정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5280BF-1784-4CEE-B731-FE38733A3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3416" y="1700808"/>
            <a:ext cx="8398669" cy="472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07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/>
              <a:t>화면 설계 </a:t>
            </a:r>
            <a:r>
              <a:rPr lang="en-US" altLang="ko-KR" dirty="0"/>
              <a:t>– </a:t>
            </a:r>
            <a:r>
              <a:rPr lang="ko-KR" altLang="en-US" dirty="0"/>
              <a:t>계정 접속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CFFFBC1-3649-4845-96C7-4B365B32B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532" y="505772"/>
            <a:ext cx="6183293" cy="347810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0A9B5F6-9279-4979-A5AA-3F2E6441BB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996952"/>
            <a:ext cx="6183293" cy="347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55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/>
              <a:t>화면 설계 </a:t>
            </a:r>
            <a:r>
              <a:rPr lang="en-US" altLang="ko-KR" dirty="0"/>
              <a:t>– </a:t>
            </a:r>
            <a:r>
              <a:rPr lang="ko-KR" altLang="en-US" dirty="0"/>
              <a:t>계정 찾기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D89CD7-20D3-4130-A89A-9E0C72ED5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4172" y="1772816"/>
            <a:ext cx="8254653" cy="464324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E7DA2AD-F902-45B7-960B-33424D8181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972" y="4066544"/>
            <a:ext cx="2160240" cy="631849"/>
          </a:xfrm>
          <a:prstGeom prst="rect">
            <a:avLst/>
          </a:prstGeom>
        </p:spPr>
      </p:pic>
      <p:sp>
        <p:nvSpPr>
          <p:cNvPr id="9" name="화살표: 왼쪽/오른쪽 8">
            <a:extLst>
              <a:ext uri="{FF2B5EF4-FFF2-40B4-BE49-F238E27FC236}">
                <a16:creationId xmlns:a16="http://schemas.microsoft.com/office/drawing/2014/main" id="{1D08B302-5732-404F-9494-6CEA0CC1CA7B}"/>
              </a:ext>
            </a:extLst>
          </p:cNvPr>
          <p:cNvSpPr/>
          <p:nvPr/>
        </p:nvSpPr>
        <p:spPr>
          <a:xfrm>
            <a:off x="4654252" y="4238453"/>
            <a:ext cx="683776" cy="288032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41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/>
              <a:t>화면 설계 </a:t>
            </a:r>
            <a:r>
              <a:rPr lang="en-US" altLang="ko-KR" dirty="0"/>
              <a:t>– </a:t>
            </a:r>
            <a:r>
              <a:rPr lang="ko-KR" altLang="en-US" dirty="0" err="1"/>
              <a:t>즐겨찾기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4A074F-9B65-4103-915A-3017FE9CF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124" y="1522563"/>
            <a:ext cx="8683545" cy="488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11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/>
              <a:t>화면 설계 </a:t>
            </a:r>
            <a:r>
              <a:rPr lang="en-US" altLang="ko-KR" dirty="0"/>
              <a:t>- </a:t>
            </a:r>
            <a:r>
              <a:rPr lang="ko-KR" altLang="en-US" dirty="0"/>
              <a:t>문의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E1627C-4221-453E-A075-C383A1316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00" y="1700808"/>
            <a:ext cx="8758708" cy="492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77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 dirty="0"/>
              <a:t>Contents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1218883" y="2348880"/>
            <a:ext cx="4011433" cy="3823320"/>
          </a:xfrm>
        </p:spPr>
        <p:txBody>
          <a:bodyPr rtlCol="0">
            <a:normAutofit/>
          </a:bodyPr>
          <a:lstStyle/>
          <a:p>
            <a:pPr marL="514350" indent="-514350" rtl="0">
              <a:buFont typeface="+mj-lt"/>
              <a:buAutoNum type="arabicPeriod"/>
            </a:pPr>
            <a:r>
              <a:rPr lang="ko-KR" altLang="en-US" dirty="0"/>
              <a:t>프로젝트 기획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514350" indent="-514350" rtl="0">
              <a:buFont typeface="+mj-lt"/>
              <a:buAutoNum type="arabicPeriod"/>
            </a:pP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사용 기술 목록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514350" indent="-514350" rtl="0">
              <a:buFont typeface="+mj-lt"/>
              <a:buAutoNum type="arabicPeriod"/>
            </a:pPr>
            <a:r>
              <a:rPr lang="ko-KR" altLang="en-US" dirty="0"/>
              <a:t>개발 스케줄</a:t>
            </a:r>
            <a:endParaRPr lang="en-US" altLang="ko-KR" dirty="0"/>
          </a:p>
          <a:p>
            <a:pPr marL="514350" indent="-514350" rtl="0">
              <a:buFont typeface="+mj-lt"/>
              <a:buAutoNum type="arabicPeriod"/>
            </a:pP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화면 설계</a:t>
            </a:r>
          </a:p>
        </p:txBody>
      </p:sp>
      <p:sp>
        <p:nvSpPr>
          <p:cNvPr id="7" name="내용 개체 틀 5">
            <a:extLst>
              <a:ext uri="{FF2B5EF4-FFF2-40B4-BE49-F238E27FC236}">
                <a16:creationId xmlns:a16="http://schemas.microsoft.com/office/drawing/2014/main" id="{BE108127-3BDC-459F-8229-F49578387727}"/>
              </a:ext>
            </a:extLst>
          </p:cNvPr>
          <p:cNvSpPr txBox="1">
            <a:spLocks/>
          </p:cNvSpPr>
          <p:nvPr/>
        </p:nvSpPr>
        <p:spPr>
          <a:xfrm>
            <a:off x="5230316" y="2348880"/>
            <a:ext cx="4680520" cy="382332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1pPr>
            <a:lvl2pPr marL="755772" indent="-304747" algn="l" defTabSz="1218987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2pPr>
            <a:lvl3pPr marL="1206797" indent="-30474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3pPr>
            <a:lvl4pPr marL="1657822" indent="-30474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4pPr>
            <a:lvl5pPr marL="2108847" indent="-30474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5pPr>
            <a:lvl6pPr marL="2559872" indent="-30474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0897" indent="-30474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1922" indent="-30474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12947" indent="-30474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5"/>
            </a:pPr>
            <a:r>
              <a:rPr lang="en-US" altLang="ko-KR" dirty="0"/>
              <a:t>UML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altLang="ko-KR" dirty="0"/>
              <a:t>ERD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altLang="ko-KR" dirty="0"/>
              <a:t>Software Architecture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ko-KR" altLang="en-US" dirty="0"/>
              <a:t>향후 개발 계획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 dirty="0"/>
              <a:t>UML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461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4256824" cy="1295400"/>
          </a:xfrm>
        </p:spPr>
        <p:txBody>
          <a:bodyPr rtlCol="0"/>
          <a:lstStyle/>
          <a:p>
            <a:r>
              <a:rPr lang="en-US" altLang="ko-KR" dirty="0"/>
              <a:t>UML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89BA5E8-3118-489F-AFC9-D193067D4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0356" y="313221"/>
            <a:ext cx="6321990" cy="623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998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4256824" cy="1295400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UML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C8A064F-4A92-4A83-B3E4-571B69E43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020" y="1589107"/>
            <a:ext cx="9550797" cy="514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191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8882" y="152400"/>
            <a:ext cx="4371474" cy="1295400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UML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E6C79A-B785-4692-8D6C-A182EE5D3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4428" y="529904"/>
            <a:ext cx="6623249" cy="289909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C2E1DD6-A3C6-459F-B135-F577AD6F1F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04" y="3573016"/>
            <a:ext cx="7699784" cy="311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284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 dirty="0"/>
              <a:t>UML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AAB2F93-E07B-4052-8167-49745394D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0356" y="548680"/>
            <a:ext cx="6502562" cy="307452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EBFC225-CF56-4059-A9E4-F4FA8F0E9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748" y="3631077"/>
            <a:ext cx="6498424" cy="307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61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 dirty="0"/>
              <a:t>UML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5C9E2F-E67B-499B-8B25-DFF2702F4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3529" y="117336"/>
            <a:ext cx="3871700" cy="223154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46F02A4-EC3C-49D5-8981-A049ECE020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6220" y="1952601"/>
            <a:ext cx="4516961" cy="255652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AA3528C-4DE2-4B8C-BF75-E63DC0457B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764" y="3861048"/>
            <a:ext cx="4528622" cy="257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10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 dirty="0"/>
              <a:t>UML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C959BF-BFD3-464F-8285-7F16BC2A2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044" y="2060848"/>
            <a:ext cx="5852489" cy="380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159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 dirty="0"/>
              <a:t>ERD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7699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 dirty="0"/>
              <a:t>ERD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A9F8D12-B032-4ADC-A5A2-7E93D75EE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148" y="620688"/>
            <a:ext cx="7338440" cy="594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84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 dirty="0"/>
              <a:t>Software Architecture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465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/>
              <a:t>프로젝트 기획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014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 dirty="0"/>
              <a:t>SW Architecture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403443-3A42-4F52-BF43-499A7460B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340" y="800100"/>
            <a:ext cx="6500610" cy="560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172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/>
              <a:t>향후 개발 계획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250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/>
              <a:t>향후 개발 계획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1" name="텍스트 개체 틀 10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ko-KR" altLang="en-US" dirty="0"/>
              <a:t>프로젝트를 만들며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2" name="내용 개체 틀 11"/>
          <p:cNvSpPr>
            <a:spLocks noGrp="1"/>
          </p:cNvSpPr>
          <p:nvPr>
            <p:ph sz="half" idx="2"/>
          </p:nvPr>
        </p:nvSpPr>
        <p:spPr/>
        <p:txBody>
          <a:bodyPr rtlCol="0">
            <a:noAutofit/>
          </a:bodyPr>
          <a:lstStyle/>
          <a:p>
            <a:r>
              <a:rPr lang="en-US" altLang="ko-KR" sz="1800" dirty="0"/>
              <a:t>Java</a:t>
            </a:r>
            <a:r>
              <a:rPr lang="ko-KR" altLang="en-US" sz="1800" dirty="0"/>
              <a:t>를 사용하여 데이터베이스에</a:t>
            </a:r>
            <a:r>
              <a:rPr lang="en-US" altLang="ko-KR" sz="1800" dirty="0"/>
              <a:t>                         </a:t>
            </a:r>
            <a:r>
              <a:rPr lang="ko-KR" altLang="en-US" sz="1800" dirty="0"/>
              <a:t>데이터를 저장하고 검색하는 기능을                      구현하는 방법을 배웠습니다</a:t>
            </a:r>
            <a:r>
              <a:rPr lang="en-US" altLang="ko-KR" sz="1800" dirty="0"/>
              <a:t>.</a:t>
            </a:r>
          </a:p>
          <a:p>
            <a:pPr fontAlgn="base"/>
            <a:r>
              <a:rPr lang="ko-KR" altLang="en-US" sz="1800" dirty="0"/>
              <a:t>이 기능을 구현하기 위해 </a:t>
            </a:r>
            <a:r>
              <a:rPr lang="en-US" altLang="ko-KR" sz="1800" dirty="0"/>
              <a:t>JDBC</a:t>
            </a:r>
            <a:r>
              <a:rPr lang="ko-KR" altLang="en-US" sz="1800" dirty="0"/>
              <a:t>를                         사용하여 </a:t>
            </a:r>
            <a:r>
              <a:rPr lang="en-US" altLang="ko-KR" sz="1800" dirty="0"/>
              <a:t>Java </a:t>
            </a:r>
            <a:r>
              <a:rPr lang="ko-KR" altLang="en-US" sz="1800" dirty="0"/>
              <a:t>응용 프로그램에서                         </a:t>
            </a:r>
            <a:r>
              <a:rPr lang="en-US" altLang="ko-KR" sz="1800" dirty="0"/>
              <a:t>DBMS</a:t>
            </a:r>
            <a:r>
              <a:rPr lang="ko-KR" altLang="en-US" sz="1800" dirty="0"/>
              <a:t>와 상호 작용하는 방법과 뷰의                     입력을 사용하여 데이터베이스에                       데이터를 저장하고 데이터베이스의                             데이터를 뷰에 표시하는 방법을                          배웠습니다</a:t>
            </a:r>
            <a:r>
              <a:rPr lang="en-US" altLang="ko-KR" sz="1800" dirty="0"/>
              <a:t>.</a:t>
            </a:r>
          </a:p>
          <a:p>
            <a:pPr fontAlgn="base"/>
            <a:r>
              <a:rPr lang="en-US" altLang="ko-KR" sz="1800" dirty="0"/>
              <a:t>Spring</a:t>
            </a:r>
            <a:r>
              <a:rPr lang="ko-KR" altLang="en-US" sz="1800" dirty="0"/>
              <a:t>을 사용하여 개발이 더욱 쉬워지고 프로젝트를 더욱 간편하게 사용할 수 있게 되었습니다</a:t>
            </a:r>
            <a:r>
              <a:rPr lang="en-US" altLang="ko-KR" sz="1800" dirty="0"/>
              <a:t>.</a:t>
            </a:r>
          </a:p>
          <a:p>
            <a:pPr fontAlgn="base"/>
            <a:endParaRPr lang="en-US" altLang="ko-KR" dirty="0"/>
          </a:p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r>
              <a:rPr lang="ko-KR" altLang="en-US" dirty="0"/>
              <a:t>프로젝트 보강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4" name="내용 개체 틀 13"/>
          <p:cNvSpPr>
            <a:spLocks noGrp="1"/>
          </p:cNvSpPr>
          <p:nvPr>
            <p:ph sz="quarter" idx="4"/>
          </p:nvPr>
        </p:nvSpPr>
        <p:spPr>
          <a:xfrm>
            <a:off x="6094411" y="2413000"/>
            <a:ext cx="4953002" cy="3759199"/>
          </a:xfrm>
        </p:spPr>
        <p:txBody>
          <a:bodyPr rtlCol="0">
            <a:noAutofit/>
          </a:bodyPr>
          <a:lstStyle/>
          <a:p>
            <a:r>
              <a:rPr lang="en-US" altLang="ko-KR" sz="1800" dirty="0" err="1"/>
              <a:t>MyBatis</a:t>
            </a:r>
            <a:r>
              <a:rPr lang="ko-KR" altLang="en-US" sz="1800" dirty="0"/>
              <a:t>를 사용하여 쿼리를 보다 깔끔하고 체계적으로 만들 계획입니다</a:t>
            </a:r>
            <a:r>
              <a:rPr lang="en-US" altLang="ko-KR" sz="1800" dirty="0"/>
              <a:t>.React</a:t>
            </a:r>
            <a:r>
              <a:rPr lang="ko-KR" altLang="en-US" sz="1800" dirty="0"/>
              <a:t>를          사용하여 조직화를 계획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산업 및 지역별로 가격을 검색하고 표시할 계획입니다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58004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기획의도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aphicFrame>
        <p:nvGraphicFramePr>
          <p:cNvPr id="10" name="내용 개체 틀 9" descr="4가지 범위에 대해 각각 3가지 값을 보여 주는 묶은 세로 막대형 차트"/>
          <p:cNvGraphicFramePr>
            <a:graphicFrameLocks noGrp="1"/>
          </p:cNvGraphicFramePr>
          <p:nvPr>
            <p:ph idx="1"/>
            <p:extLst/>
          </p:nvPr>
        </p:nvGraphicFramePr>
        <p:xfrm>
          <a:off x="333773" y="1902048"/>
          <a:ext cx="8424935" cy="375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object 4">
            <a:extLst>
              <a:ext uri="{FF2B5EF4-FFF2-40B4-BE49-F238E27FC236}">
                <a16:creationId xmlns:a16="http://schemas.microsoft.com/office/drawing/2014/main" id="{88C79FA8-C765-426D-BBF7-A61D7B09F62E}"/>
              </a:ext>
            </a:extLst>
          </p:cNvPr>
          <p:cNvSpPr txBox="1"/>
          <p:nvPr/>
        </p:nvSpPr>
        <p:spPr>
          <a:xfrm>
            <a:off x="11025470" y="6675899"/>
            <a:ext cx="113157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Malgun Gothic"/>
                <a:cs typeface="Malgun Gothic"/>
              </a:rPr>
              <a:t>출처</a:t>
            </a:r>
            <a:r>
              <a:rPr sz="1100" spc="-150" dirty="0">
                <a:latin typeface="Malgun Gothic"/>
                <a:cs typeface="Malgun Gothic"/>
              </a:rPr>
              <a:t> </a:t>
            </a:r>
            <a:r>
              <a:rPr sz="1100" dirty="0">
                <a:latin typeface="Calibri"/>
                <a:cs typeface="Calibri"/>
              </a:rPr>
              <a:t>: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KOSIS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(2021)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7070411B-C442-465A-A0C8-6ED082DA9C98}"/>
              </a:ext>
            </a:extLst>
          </p:cNvPr>
          <p:cNvSpPr txBox="1"/>
          <p:nvPr/>
        </p:nvSpPr>
        <p:spPr>
          <a:xfrm>
            <a:off x="7894612" y="1831792"/>
            <a:ext cx="113157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100" dirty="0">
                <a:latin typeface="Malgun Gothic"/>
                <a:cs typeface="Malgun Gothic"/>
              </a:rPr>
              <a:t>단위 </a:t>
            </a:r>
            <a:r>
              <a:rPr lang="en-US" altLang="ko-KR" sz="1100" dirty="0">
                <a:latin typeface="Malgun Gothic"/>
                <a:cs typeface="Malgun Gothic"/>
              </a:rPr>
              <a:t>: </a:t>
            </a:r>
            <a:r>
              <a:rPr lang="ko-KR" altLang="en-US" sz="1100" dirty="0">
                <a:latin typeface="Malgun Gothic"/>
                <a:cs typeface="Malgun Gothic"/>
              </a:rPr>
              <a:t>만원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DB9FE6E0-B4F1-4819-AEA4-68046EEC599B}"/>
              </a:ext>
            </a:extLst>
          </p:cNvPr>
          <p:cNvSpPr txBox="1">
            <a:spLocks/>
          </p:cNvSpPr>
          <p:nvPr/>
        </p:nvSpPr>
        <p:spPr>
          <a:xfrm>
            <a:off x="8898662" y="1990969"/>
            <a:ext cx="3258378" cy="2876061"/>
          </a:xfrm>
          <a:prstGeom prst="rect">
            <a:avLst/>
          </a:prstGeom>
        </p:spPr>
        <p:txBody>
          <a:bodyPr rtlCol="0">
            <a:normAutofit/>
          </a:bodyPr>
          <a:lstStyle>
            <a:lvl1pPr marL="304747" indent="-304747" algn="l" defTabSz="1218987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1pPr>
            <a:lvl2pPr marL="755772" indent="-304747" algn="l" defTabSz="1218987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2pPr>
            <a:lvl3pPr marL="1206797" indent="-30474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3pPr>
            <a:lvl4pPr marL="1657822" indent="-30474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4pPr>
            <a:lvl5pPr marL="2108847" indent="-30474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5pPr>
            <a:lvl6pPr marL="2559872" indent="-30474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0897" indent="-30474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1922" indent="-30474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12947" indent="-30474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/>
              <a:t>반복되는 경제위기는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가계의 소비지출 구조에 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부정적 영향을 미쳐 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소비생활 관련 지출 비목 중 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가장 기초 비목인 식비에서 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크게 부담을 느끼고 있습니다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24947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</p:spPr>
        <p:txBody>
          <a:bodyPr rtlCol="0"/>
          <a:lstStyle/>
          <a:p>
            <a:pPr rtl="0"/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기획의도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378426" y="1628800"/>
            <a:ext cx="5756546" cy="1537937"/>
          </a:xfrm>
        </p:spPr>
        <p:txBody>
          <a:bodyPr rtlCol="0">
            <a:noAutofit/>
          </a:bodyPr>
          <a:lstStyle/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대학생 식당은 글로벌 인플레이션과 치솟는 식량 가격으로 인해 식량 가격을 인상하고 있습니다</a:t>
            </a:r>
            <a:r>
              <a:rPr lang="en-US" altLang="ko-KR" sz="1800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부담이 커짐에 따라 학생들에게 저렴한 메뉴를      보여주기 위해 웹사이트를 개발하게 되었습니다</a:t>
            </a:r>
            <a:r>
              <a:rPr lang="en-US" altLang="ko-KR" sz="1800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</p:txBody>
      </p:sp>
      <p:pic>
        <p:nvPicPr>
          <p:cNvPr id="5" name="object 6">
            <a:extLst>
              <a:ext uri="{FF2B5EF4-FFF2-40B4-BE49-F238E27FC236}">
                <a16:creationId xmlns:a16="http://schemas.microsoft.com/office/drawing/2014/main" id="{4FCA2B8E-C5D3-40F8-8FD9-D20ACA8ADA9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9796" y="1628800"/>
            <a:ext cx="4327656" cy="4330175"/>
          </a:xfrm>
          <a:prstGeom prst="rect">
            <a:avLst/>
          </a:prstGeom>
        </p:spPr>
      </p:pic>
      <p:pic>
        <p:nvPicPr>
          <p:cNvPr id="9" name="object 3">
            <a:extLst>
              <a:ext uri="{FF2B5EF4-FFF2-40B4-BE49-F238E27FC236}">
                <a16:creationId xmlns:a16="http://schemas.microsoft.com/office/drawing/2014/main" id="{729BF2F2-80EA-4A95-ADC6-56D72C2CB32C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78426" y="3691263"/>
            <a:ext cx="6065520" cy="2267712"/>
          </a:xfrm>
          <a:prstGeom prst="rect">
            <a:avLst/>
          </a:prstGeom>
        </p:spPr>
      </p:pic>
      <p:sp>
        <p:nvSpPr>
          <p:cNvPr id="11" name="object 5">
            <a:extLst>
              <a:ext uri="{FF2B5EF4-FFF2-40B4-BE49-F238E27FC236}">
                <a16:creationId xmlns:a16="http://schemas.microsoft.com/office/drawing/2014/main" id="{1904E270-7163-4DD6-80C2-213AF27735B8}"/>
              </a:ext>
            </a:extLst>
          </p:cNvPr>
          <p:cNvSpPr txBox="1"/>
          <p:nvPr/>
        </p:nvSpPr>
        <p:spPr>
          <a:xfrm>
            <a:off x="11143474" y="6675899"/>
            <a:ext cx="96901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Malgun Gothic"/>
                <a:cs typeface="Malgun Gothic"/>
              </a:rPr>
              <a:t>출처</a:t>
            </a:r>
            <a:r>
              <a:rPr sz="1100" spc="-150" dirty="0">
                <a:latin typeface="Malgun Gothic"/>
                <a:cs typeface="Malgun Gothic"/>
              </a:rPr>
              <a:t> </a:t>
            </a:r>
            <a:r>
              <a:rPr sz="1100" dirty="0">
                <a:latin typeface="Calibri"/>
                <a:cs typeface="Calibri"/>
              </a:rPr>
              <a:t>: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20" dirty="0">
                <a:latin typeface="Malgun Gothic"/>
                <a:cs typeface="Malgun Gothic"/>
              </a:rPr>
              <a:t>동아일보</a:t>
            </a:r>
            <a:endParaRPr sz="1100" dirty="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84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목표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-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타겟층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1" name="텍스트 개체 틀 10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연령대</a:t>
            </a:r>
          </a:p>
        </p:txBody>
      </p:sp>
      <p:graphicFrame>
        <p:nvGraphicFramePr>
          <p:cNvPr id="8" name="내용 개체 틀 7">
            <a:extLst>
              <a:ext uri="{FF2B5EF4-FFF2-40B4-BE49-F238E27FC236}">
                <a16:creationId xmlns:a16="http://schemas.microsoft.com/office/drawing/2014/main" id="{F86AB493-A313-4D5B-83B0-4D8525F617A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17015890"/>
              </p:ext>
            </p:extLst>
          </p:nvPr>
        </p:nvGraphicFramePr>
        <p:xfrm>
          <a:off x="1141413" y="2413000"/>
          <a:ext cx="4875212" cy="375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텍스트 개체 틀 12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직업</a:t>
            </a:r>
          </a:p>
        </p:txBody>
      </p:sp>
      <p:graphicFrame>
        <p:nvGraphicFramePr>
          <p:cNvPr id="15" name="내용 개체 틀 14">
            <a:extLst>
              <a:ext uri="{FF2B5EF4-FFF2-40B4-BE49-F238E27FC236}">
                <a16:creationId xmlns:a16="http://schemas.microsoft.com/office/drawing/2014/main" id="{8763970F-CC8A-4D9E-9A16-EE77FD0B6646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578390441"/>
              </p:ext>
            </p:extLst>
          </p:nvPr>
        </p:nvGraphicFramePr>
        <p:xfrm>
          <a:off x="6094413" y="2420888"/>
          <a:ext cx="4875212" cy="375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68A975FE-F3A7-485F-BC0F-0EF3186D700E}"/>
              </a:ext>
            </a:extLst>
          </p:cNvPr>
          <p:cNvSpPr/>
          <p:nvPr/>
        </p:nvSpPr>
        <p:spPr>
          <a:xfrm>
            <a:off x="5806380" y="6637427"/>
            <a:ext cx="6504645" cy="220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lnSpc>
                <a:spcPts val="960"/>
              </a:lnSpc>
              <a:spcBef>
                <a:spcPts val="340"/>
              </a:spcBef>
            </a:pPr>
            <a:r>
              <a:rPr lang="ko-KR" altLang="en-US" sz="1000" dirty="0">
                <a:latin typeface="Malgun Gothic"/>
                <a:cs typeface="Malgun Gothic"/>
              </a:rPr>
              <a:t>출처</a:t>
            </a:r>
            <a:r>
              <a:rPr lang="ko-KR" altLang="en-US" sz="1000" spc="-140" dirty="0">
                <a:latin typeface="Malgun Gothic"/>
                <a:cs typeface="Malgun Gothic"/>
              </a:rPr>
              <a:t> </a:t>
            </a:r>
            <a:r>
              <a:rPr lang="en-US" altLang="ko-KR" sz="1000" dirty="0">
                <a:latin typeface="Calibri"/>
                <a:cs typeface="Calibri"/>
              </a:rPr>
              <a:t>:</a:t>
            </a:r>
            <a:r>
              <a:rPr lang="ko-KR" altLang="en-US" sz="1000" spc="-25" dirty="0">
                <a:latin typeface="Calibri"/>
                <a:cs typeface="Calibri"/>
              </a:rPr>
              <a:t> </a:t>
            </a:r>
            <a:r>
              <a:rPr lang="ko-KR" altLang="en-US" sz="1000" dirty="0">
                <a:latin typeface="Malgun Gothic"/>
                <a:cs typeface="Malgun Gothic"/>
              </a:rPr>
              <a:t>논문</a:t>
            </a:r>
            <a:r>
              <a:rPr lang="ko-KR" altLang="en-US" sz="1000" spc="-140" dirty="0">
                <a:latin typeface="Malgun Gothic"/>
                <a:cs typeface="Malgun Gothic"/>
              </a:rPr>
              <a:t> </a:t>
            </a:r>
            <a:r>
              <a:rPr lang="en-US" altLang="ko-KR" sz="1000" dirty="0">
                <a:latin typeface="Calibri"/>
                <a:cs typeface="Calibri"/>
              </a:rPr>
              <a:t>:</a:t>
            </a:r>
            <a:r>
              <a:rPr lang="ko-KR" altLang="en-US" sz="1000" spc="-20" dirty="0">
                <a:latin typeface="Calibri"/>
                <a:cs typeface="Calibri"/>
              </a:rPr>
              <a:t> </a:t>
            </a:r>
            <a:r>
              <a:rPr lang="ko-KR" altLang="en-US" sz="1000" dirty="0">
                <a:latin typeface="Malgun Gothic"/>
                <a:cs typeface="Malgun Gothic"/>
              </a:rPr>
              <a:t>착한 가격</a:t>
            </a:r>
            <a:r>
              <a:rPr lang="ko-KR" altLang="en-US" sz="1000" spc="-160" dirty="0">
                <a:latin typeface="Malgun Gothic"/>
                <a:cs typeface="Malgun Gothic"/>
              </a:rPr>
              <a:t> </a:t>
            </a:r>
            <a:r>
              <a:rPr lang="ko-KR" altLang="en-US" sz="1000" dirty="0">
                <a:latin typeface="Malgun Gothic"/>
                <a:cs typeface="Malgun Gothic"/>
              </a:rPr>
              <a:t>외식업소에</a:t>
            </a:r>
            <a:r>
              <a:rPr lang="ko-KR" altLang="en-US" sz="1000" spc="-160" dirty="0">
                <a:latin typeface="Malgun Gothic"/>
                <a:cs typeface="Malgun Gothic"/>
              </a:rPr>
              <a:t> </a:t>
            </a:r>
            <a:r>
              <a:rPr lang="ko-KR" altLang="en-US" sz="1000" dirty="0">
                <a:latin typeface="Malgun Gothic"/>
                <a:cs typeface="Malgun Gothic"/>
              </a:rPr>
              <a:t>대한</a:t>
            </a:r>
            <a:r>
              <a:rPr lang="ko-KR" altLang="en-US" sz="1000" spc="-140" dirty="0">
                <a:latin typeface="Malgun Gothic"/>
                <a:cs typeface="Malgun Gothic"/>
              </a:rPr>
              <a:t> </a:t>
            </a:r>
            <a:r>
              <a:rPr lang="ko-KR" altLang="en-US" sz="1000" dirty="0">
                <a:latin typeface="Malgun Gothic"/>
                <a:cs typeface="Malgun Gothic"/>
              </a:rPr>
              <a:t>소비자의</a:t>
            </a:r>
            <a:r>
              <a:rPr lang="ko-KR" altLang="en-US" sz="1000" spc="-160" dirty="0">
                <a:latin typeface="Malgun Gothic"/>
                <a:cs typeface="Malgun Gothic"/>
              </a:rPr>
              <a:t> </a:t>
            </a:r>
            <a:r>
              <a:rPr lang="ko-KR" altLang="en-US" sz="1000" dirty="0">
                <a:latin typeface="Malgun Gothic"/>
                <a:cs typeface="Malgun Gothic"/>
              </a:rPr>
              <a:t>지각된</a:t>
            </a:r>
            <a:r>
              <a:rPr lang="ko-KR" altLang="en-US" sz="1000" spc="-160" dirty="0">
                <a:latin typeface="Malgun Gothic"/>
                <a:cs typeface="Malgun Gothic"/>
              </a:rPr>
              <a:t> </a:t>
            </a:r>
            <a:r>
              <a:rPr lang="ko-KR" altLang="en-US" sz="1000" dirty="0">
                <a:latin typeface="Malgun Gothic"/>
                <a:cs typeface="Malgun Gothic"/>
              </a:rPr>
              <a:t>가치가</a:t>
            </a:r>
            <a:r>
              <a:rPr lang="ko-KR" altLang="en-US" sz="1000" spc="-160" dirty="0">
                <a:latin typeface="Malgun Gothic"/>
                <a:cs typeface="Malgun Gothic"/>
              </a:rPr>
              <a:t> </a:t>
            </a:r>
            <a:r>
              <a:rPr lang="ko-KR" altLang="en-US" sz="1000" dirty="0">
                <a:latin typeface="Malgun Gothic"/>
                <a:cs typeface="Malgun Gothic"/>
              </a:rPr>
              <a:t>신뢰</a:t>
            </a:r>
            <a:r>
              <a:rPr lang="en-US" altLang="ko-KR" sz="1000" dirty="0">
                <a:latin typeface="Calibri"/>
                <a:cs typeface="Calibri"/>
              </a:rPr>
              <a:t>,</a:t>
            </a:r>
            <a:r>
              <a:rPr lang="ko-KR" altLang="en-US" sz="1000" spc="-25" dirty="0">
                <a:latin typeface="Calibri"/>
                <a:cs typeface="Calibri"/>
              </a:rPr>
              <a:t> </a:t>
            </a:r>
            <a:r>
              <a:rPr lang="ko-KR" altLang="en-US" sz="1000" dirty="0">
                <a:latin typeface="Malgun Gothic"/>
                <a:cs typeface="Malgun Gothic"/>
              </a:rPr>
              <a:t>고객만족</a:t>
            </a:r>
            <a:r>
              <a:rPr lang="ko-KR" altLang="en-US" sz="1000" spc="-160" dirty="0">
                <a:latin typeface="Malgun Gothic"/>
                <a:cs typeface="Malgun Gothic"/>
              </a:rPr>
              <a:t> </a:t>
            </a:r>
            <a:r>
              <a:rPr lang="ko-KR" altLang="en-US" sz="1000" dirty="0">
                <a:latin typeface="Malgun Gothic"/>
                <a:cs typeface="Malgun Gothic"/>
              </a:rPr>
              <a:t>및</a:t>
            </a:r>
            <a:r>
              <a:rPr lang="ko-KR" altLang="en-US" sz="1000" spc="-114" dirty="0">
                <a:latin typeface="Malgun Gothic"/>
                <a:cs typeface="Malgun Gothic"/>
              </a:rPr>
              <a:t> </a:t>
            </a:r>
            <a:r>
              <a:rPr lang="ko-KR" altLang="en-US" sz="1000" dirty="0">
                <a:latin typeface="Malgun Gothic"/>
                <a:cs typeface="Malgun Gothic"/>
              </a:rPr>
              <a:t>행동의도에</a:t>
            </a:r>
            <a:r>
              <a:rPr lang="ko-KR" altLang="en-US" sz="1000" spc="-185" dirty="0">
                <a:latin typeface="Malgun Gothic"/>
                <a:cs typeface="Malgun Gothic"/>
              </a:rPr>
              <a:t> </a:t>
            </a:r>
            <a:r>
              <a:rPr lang="ko-KR" altLang="en-US" sz="1000" dirty="0">
                <a:latin typeface="Malgun Gothic"/>
                <a:cs typeface="Malgun Gothic"/>
              </a:rPr>
              <a:t>미치는</a:t>
            </a:r>
            <a:r>
              <a:rPr lang="ko-KR" altLang="en-US" sz="1000" spc="-140" dirty="0">
                <a:latin typeface="Malgun Gothic"/>
                <a:cs typeface="Malgun Gothic"/>
              </a:rPr>
              <a:t> </a:t>
            </a:r>
            <a:r>
              <a:rPr lang="ko-KR" altLang="en-US" sz="1000" spc="-20" dirty="0">
                <a:latin typeface="Malgun Gothic"/>
                <a:cs typeface="Malgun Gothic"/>
              </a:rPr>
              <a:t>영향</a:t>
            </a:r>
            <a:r>
              <a:rPr lang="en-US" altLang="ko-KR" sz="1000" spc="-20" dirty="0">
                <a:latin typeface="Calibri"/>
                <a:cs typeface="Calibri"/>
              </a:rPr>
              <a:t>(</a:t>
            </a:r>
            <a:r>
              <a:rPr lang="ko-KR" altLang="en-US" sz="1000" spc="-20" dirty="0">
                <a:latin typeface="Malgun Gothic"/>
                <a:cs typeface="Malgun Gothic"/>
              </a:rPr>
              <a:t>강</a:t>
            </a:r>
            <a:r>
              <a:rPr lang="ko-KR" altLang="en-US" sz="1000" spc="-25" dirty="0">
                <a:latin typeface="Malgun Gothic"/>
                <a:cs typeface="Malgun Gothic"/>
              </a:rPr>
              <a:t>릉</a:t>
            </a:r>
            <a:r>
              <a:rPr lang="en-US" altLang="ko-KR" sz="1000" spc="-25" dirty="0">
                <a:latin typeface="Calibri"/>
                <a:cs typeface="Calibri"/>
              </a:rPr>
              <a:t>)</a:t>
            </a:r>
            <a:endParaRPr lang="ko-KR" altLang="en-US" sz="1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464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/>
              <a:t>사용 기술 목록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4033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/>
              <a:t>사용 기술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HTML 5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rtl="0"/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JavaScript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en-US" altLang="ko-KR" dirty="0"/>
              <a:t>CSS 3</a:t>
            </a:r>
          </a:p>
          <a:p>
            <a:r>
              <a:rPr lang="en-US" altLang="ko-KR" dirty="0"/>
              <a:t>Java 1.8</a:t>
            </a:r>
          </a:p>
          <a:p>
            <a:endParaRPr lang="en-US" altLang="ko-KR" dirty="0"/>
          </a:p>
          <a:p>
            <a:endParaRPr lang="ko-KR" altLang="en-US" dirty="0"/>
          </a:p>
          <a:p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aphicFrame>
        <p:nvGraphicFramePr>
          <p:cNvPr id="5" name="내용 개체 틀 4" descr="세 개의 작업과 하나의 그룹 사이의 관계를 보여 주는 방사형 원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57480415"/>
              </p:ext>
            </p:extLst>
          </p:nvPr>
        </p:nvGraphicFramePr>
        <p:xfrm>
          <a:off x="4798268" y="441176"/>
          <a:ext cx="4875212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내용 개체 틀 4" descr="세 개의 작업과 하나의 그룹 사이의 관계를 보여 주는 방사형 원">
            <a:extLst>
              <a:ext uri="{FF2B5EF4-FFF2-40B4-BE49-F238E27FC236}">
                <a16:creationId xmlns:a16="http://schemas.microsoft.com/office/drawing/2014/main" id="{D01BA6EA-BEE3-43DF-971B-5DDFBC9303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9268079"/>
              </p:ext>
            </p:extLst>
          </p:nvPr>
        </p:nvGraphicFramePr>
        <p:xfrm>
          <a:off x="9550796" y="4365104"/>
          <a:ext cx="2448272" cy="2340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05457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/>
              <a:t>개발 스케줄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440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요리 16 x 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4352071_TF02787942.potx" id="{2AD2FEC3-2963-4581-AE89-2B6C4E6A034B}" vid="{E5EC6ADF-65E8-4B79-AE5A-2FEDABE6BDFE}"/>
    </a:ext>
  </a:extLst>
</a:theme>
</file>

<file path=ppt/theme/theme2.xml><?xml version="1.0" encoding="utf-8"?>
<a:theme xmlns:a="http://schemas.openxmlformats.org/drawingml/2006/main" name="Office 테마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E700CCB-20BA-4760-AB9F-AC3B63ED32E0}">
  <ds:schemaRefs>
    <ds:schemaRef ds:uri="http://schemas.openxmlformats.org/package/2006/metadata/core-properties"/>
    <ds:schemaRef ds:uri="http://purl.org/dc/terms/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microsoft.com/office/infopath/2007/PartnerControls"/>
    <ds:schemaRef ds:uri="40262f94-9f35-4ac3-9a90-690165a166b7"/>
    <ds:schemaRef ds:uri="a4f35948-e619-41b3-aa29-22878b09cfd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653</TotalTime>
  <Words>337</Words>
  <Application>Microsoft Office PowerPoint</Application>
  <PresentationFormat>사용자 지정</PresentationFormat>
  <Paragraphs>132</Paragraphs>
  <Slides>32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HY중고딕</vt:lpstr>
      <vt:lpstr>Malgun Gothic</vt:lpstr>
      <vt:lpstr>바탕</vt:lpstr>
      <vt:lpstr>Arial</vt:lpstr>
      <vt:lpstr>Calibri</vt:lpstr>
      <vt:lpstr>Constantia</vt:lpstr>
      <vt:lpstr>요리 16 x 9</vt:lpstr>
      <vt:lpstr>착한 가격 업소</vt:lpstr>
      <vt:lpstr>Contents</vt:lpstr>
      <vt:lpstr>프로젝트 기획</vt:lpstr>
      <vt:lpstr>기획의도</vt:lpstr>
      <vt:lpstr>기획의도</vt:lpstr>
      <vt:lpstr>목표- 타겟층</vt:lpstr>
      <vt:lpstr>사용 기술 목록</vt:lpstr>
      <vt:lpstr>사용 기술</vt:lpstr>
      <vt:lpstr>개발 스케줄</vt:lpstr>
      <vt:lpstr>개발 스케줄</vt:lpstr>
      <vt:lpstr>화면 설계</vt:lpstr>
      <vt:lpstr>화면 설계 - 메인</vt:lpstr>
      <vt:lpstr>화면 설계 - 지도</vt:lpstr>
      <vt:lpstr>화면 설계 – 업체 정보</vt:lpstr>
      <vt:lpstr>화면 설계 – 업체 정보 수정</vt:lpstr>
      <vt:lpstr>화면 설계 – 계정 접속</vt:lpstr>
      <vt:lpstr>화면 설계 – 계정 찾기</vt:lpstr>
      <vt:lpstr>화면 설계 – 즐겨찾기</vt:lpstr>
      <vt:lpstr>화면 설계 - 문의</vt:lpstr>
      <vt:lpstr>UML</vt:lpstr>
      <vt:lpstr>UML</vt:lpstr>
      <vt:lpstr>UML</vt:lpstr>
      <vt:lpstr>UML</vt:lpstr>
      <vt:lpstr>UML</vt:lpstr>
      <vt:lpstr>UML</vt:lpstr>
      <vt:lpstr>UML</vt:lpstr>
      <vt:lpstr>ERD</vt:lpstr>
      <vt:lpstr>ERD</vt:lpstr>
      <vt:lpstr>Software Architecture</vt:lpstr>
      <vt:lpstr>SW Architecture</vt:lpstr>
      <vt:lpstr>향후 개발 계획</vt:lpstr>
      <vt:lpstr>향후 개발 계획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착한 가격 업소</dc:title>
  <dc:creator>admin</dc:creator>
  <cp:lastModifiedBy>admin</cp:lastModifiedBy>
  <cp:revision>46</cp:revision>
  <dcterms:created xsi:type="dcterms:W3CDTF">2023-01-27T00:40:40Z</dcterms:created>
  <dcterms:modified xsi:type="dcterms:W3CDTF">2023-01-30T05:17:32Z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