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af09c59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af09c59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af09c59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af09c59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Lariat Fy 2021 business planning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Kendall Barnett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-Provide a plan of action for the upcoming business calendar; combine these three strategies, which involve modifying price of service, growth, fleet, in order to optimize forecasted revenue.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AF4BBA-AA79-4D1B-B4B5-00BBBC88F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72126"/>
              </p:ext>
            </p:extLst>
          </p:nvPr>
        </p:nvGraphicFramePr>
        <p:xfrm>
          <a:off x="201955" y="1152426"/>
          <a:ext cx="4370045" cy="3618994"/>
        </p:xfrm>
        <a:graphic>
          <a:graphicData uri="http://schemas.openxmlformats.org/drawingml/2006/table">
            <a:tbl>
              <a:tblPr/>
              <a:tblGrid>
                <a:gridCol w="2752784">
                  <a:extLst>
                    <a:ext uri="{9D8B030D-6E8A-4147-A177-3AD203B41FA5}">
                      <a16:colId xmlns:a16="http://schemas.microsoft.com/office/drawing/2014/main" val="1566606218"/>
                    </a:ext>
                  </a:extLst>
                </a:gridCol>
                <a:gridCol w="1617261">
                  <a:extLst>
                    <a:ext uri="{9D8B030D-6E8A-4147-A177-3AD203B41FA5}">
                      <a16:colId xmlns:a16="http://schemas.microsoft.com/office/drawing/2014/main" val="2273232404"/>
                    </a:ext>
                  </a:extLst>
                </a:gridCol>
              </a:tblGrid>
              <a:tr h="181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52,830,207.00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76801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68,679,269.10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918255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470057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Tranactions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07636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Transactions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649.67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78793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Branches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69741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transaction per branch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21724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gross revenue per branch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1,056,604.14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63943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Car owned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925104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per car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2,756,390.72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53993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Repair cost per car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689.10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98952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 per car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13,207.55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5186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12,518.45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57733"/>
                  </a:ext>
                </a:extLst>
              </a:tr>
              <a:tr h="26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50,061,297.83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500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CFF3FC-A00D-4EF8-9324-622B0C107046}"/>
              </a:ext>
            </a:extLst>
          </p:cNvPr>
          <p:cNvSpPr txBox="1"/>
          <p:nvPr/>
        </p:nvSpPr>
        <p:spPr>
          <a:xfrm>
            <a:off x="4948517" y="1152425"/>
            <a:ext cx="399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-These are my baseline calculations summarized from the provided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129-52C7-4D19-94F9-1557BA74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Strategy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22346-94A3-4B04-9261-981DC34C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250" y="1237129"/>
            <a:ext cx="3707050" cy="3603812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Strategy 1: Assume constant revenue per contract, and no growth in business,  but an Increase in the number of cars in the inventory.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C63812-1D1A-4AFA-A34E-DE984F4FC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27621"/>
              </p:ext>
            </p:extLst>
          </p:nvPr>
        </p:nvGraphicFramePr>
        <p:xfrm>
          <a:off x="311701" y="1237129"/>
          <a:ext cx="4147610" cy="3603818"/>
        </p:xfrm>
        <a:graphic>
          <a:graphicData uri="http://schemas.openxmlformats.org/drawingml/2006/table">
            <a:tbl>
              <a:tblPr/>
              <a:tblGrid>
                <a:gridCol w="1599078">
                  <a:extLst>
                    <a:ext uri="{9D8B030D-6E8A-4147-A177-3AD203B41FA5}">
                      <a16:colId xmlns:a16="http://schemas.microsoft.com/office/drawing/2014/main" val="843115783"/>
                    </a:ext>
                  </a:extLst>
                </a:gridCol>
                <a:gridCol w="939459">
                  <a:extLst>
                    <a:ext uri="{9D8B030D-6E8A-4147-A177-3AD203B41FA5}">
                      <a16:colId xmlns:a16="http://schemas.microsoft.com/office/drawing/2014/main" val="3137009431"/>
                    </a:ext>
                  </a:extLst>
                </a:gridCol>
                <a:gridCol w="1609073">
                  <a:extLst>
                    <a:ext uri="{9D8B030D-6E8A-4147-A177-3AD203B41FA5}">
                      <a16:colId xmlns:a16="http://schemas.microsoft.com/office/drawing/2014/main" val="2815025568"/>
                    </a:ext>
                  </a:extLst>
                </a:gridCol>
              </a:tblGrid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52,830,207.00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59,433,982.88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51750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15716"/>
                  </a:ext>
                </a:extLst>
              </a:tr>
              <a:tr h="16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330557"/>
                  </a:ext>
                </a:extLst>
              </a:tr>
              <a:tr h="16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Tranactions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582632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Transactions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649.67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730.88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594497"/>
                  </a:ext>
                </a:extLst>
              </a:tr>
              <a:tr h="16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Branches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02012"/>
                  </a:ext>
                </a:extLst>
              </a:tr>
              <a:tr h="16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transaction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20900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gross revenue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1,056,604.14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1,188,679.66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43027"/>
                  </a:ext>
                </a:extLst>
              </a:tr>
              <a:tr h="16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Car owned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588745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2,756,390.72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3,100,939.56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54505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Repair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37465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13,207.55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13,207.55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195051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12,518.45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12,518.45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160345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50,061,297.83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56,333,043.32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64EA-C579-40E4-883F-6320004A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Strategy 2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F106-F53E-43DA-954D-908FB538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1156" y="1152425"/>
            <a:ext cx="4191144" cy="3416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Assume no growth in the company's fleet and no increase in pricing; Assume Lariat grows its book of business.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7F9822-2170-4B94-A55C-35E090B9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6470"/>
              </p:ext>
            </p:extLst>
          </p:nvPr>
        </p:nvGraphicFramePr>
        <p:xfrm>
          <a:off x="245890" y="1152425"/>
          <a:ext cx="4082019" cy="3546049"/>
        </p:xfrm>
        <a:graphic>
          <a:graphicData uri="http://schemas.openxmlformats.org/drawingml/2006/table">
            <a:tbl>
              <a:tblPr/>
              <a:tblGrid>
                <a:gridCol w="1573790">
                  <a:extLst>
                    <a:ext uri="{9D8B030D-6E8A-4147-A177-3AD203B41FA5}">
                      <a16:colId xmlns:a16="http://schemas.microsoft.com/office/drawing/2014/main" val="2846952942"/>
                    </a:ext>
                  </a:extLst>
                </a:gridCol>
                <a:gridCol w="924602">
                  <a:extLst>
                    <a:ext uri="{9D8B030D-6E8A-4147-A177-3AD203B41FA5}">
                      <a16:colId xmlns:a16="http://schemas.microsoft.com/office/drawing/2014/main" val="136907689"/>
                    </a:ext>
                  </a:extLst>
                </a:gridCol>
                <a:gridCol w="1583627">
                  <a:extLst>
                    <a:ext uri="{9D8B030D-6E8A-4147-A177-3AD203B41FA5}">
                      <a16:colId xmlns:a16="http://schemas.microsoft.com/office/drawing/2014/main" val="3817369377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52,830,207.00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61,069,375.27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583602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0073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99743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Tranactions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18371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Transactions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649.67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649.67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5095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Branches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10276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transaction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910141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gross revenue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1,056,604.14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1,221,387.51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32772"/>
                  </a:ext>
                </a:extLst>
              </a:tr>
              <a:tr h="16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Car owned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78182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2,756,390.72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2,756,390.72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32536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Repair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52300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13,207.55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15,267.34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40798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12,518.45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14,578.25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320027"/>
                  </a:ext>
                </a:extLst>
              </a:tr>
              <a:tr h="3045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50,061,297.83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58,312,984.55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8337-BA83-4F24-87B7-58B459C4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Strategy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21ECC-0E26-4CC5-8A02-98C71217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4101" y="1266324"/>
            <a:ext cx="4068200" cy="3674509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Assuming no growth in amount of business , nor in size of fleet. Increase cost of service.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BEC0BE-0B62-4170-A766-55CE10FD8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67254"/>
              </p:ext>
            </p:extLst>
          </p:nvPr>
        </p:nvGraphicFramePr>
        <p:xfrm>
          <a:off x="189529" y="1396474"/>
          <a:ext cx="4382471" cy="3544354"/>
        </p:xfrm>
        <a:graphic>
          <a:graphicData uri="http://schemas.openxmlformats.org/drawingml/2006/table">
            <a:tbl>
              <a:tblPr/>
              <a:tblGrid>
                <a:gridCol w="1689627">
                  <a:extLst>
                    <a:ext uri="{9D8B030D-6E8A-4147-A177-3AD203B41FA5}">
                      <a16:colId xmlns:a16="http://schemas.microsoft.com/office/drawing/2014/main" val="3079758371"/>
                    </a:ext>
                  </a:extLst>
                </a:gridCol>
                <a:gridCol w="992656">
                  <a:extLst>
                    <a:ext uri="{9D8B030D-6E8A-4147-A177-3AD203B41FA5}">
                      <a16:colId xmlns:a16="http://schemas.microsoft.com/office/drawing/2014/main" val="1053387612"/>
                    </a:ext>
                  </a:extLst>
                </a:gridCol>
                <a:gridCol w="1700188">
                  <a:extLst>
                    <a:ext uri="{9D8B030D-6E8A-4147-A177-3AD203B41FA5}">
                      <a16:colId xmlns:a16="http://schemas.microsoft.com/office/drawing/2014/main" val="3119417598"/>
                    </a:ext>
                  </a:extLst>
                </a:gridCol>
              </a:tblGrid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52,830,207.00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60,815,292.66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73390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gross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68,679,269.10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83870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 target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434013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Tranactions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81318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775977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Transactions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649.67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747.87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69086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Branches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40430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transaction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37107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gross revenue per branch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1,056,604.14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1,216,305.85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58414"/>
                  </a:ext>
                </a:extLst>
              </a:tr>
              <a:tr h="161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Car owned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91181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2,756,390.72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2,756,390.72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996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Repair cost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689.10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93884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13,207.55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15,203.82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53364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12,518.45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14,514.73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739836"/>
                  </a:ext>
                </a:extLst>
              </a:tr>
              <a:tr h="3043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50,061,297.83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58,058,901.94 </a:t>
                      </a:r>
                    </a:p>
                  </a:txBody>
                  <a:tcPr marL="4839" marR="4839" marT="48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5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BE4-1F86-49A2-8A7B-709165AC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DACA-6D6C-45C1-8C00-6B3A88C12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upon the collected data I recommend that…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Lariat increases their fleet 10% (roughly 400 cars).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Lariat increases the price of there services 5%(roughly $33)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to raise Lariat book of business by 4% (roughly 3252 new contracts)</a:t>
            </a:r>
          </a:p>
          <a:p>
            <a:pPr marL="5715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9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911B-822D-44A5-88A5-149E4D14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FB18-14C1-401A-AC72-34BECA4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104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620</Words>
  <Application>Microsoft Office PowerPoint</Application>
  <PresentationFormat>On-screen Show (16:9)</PresentationFormat>
  <Paragraphs>174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PT Sans Narrow</vt:lpstr>
      <vt:lpstr>Calibri</vt:lpstr>
      <vt:lpstr>Open Sans</vt:lpstr>
      <vt:lpstr>Tropic</vt:lpstr>
      <vt:lpstr> Lariat Fy 2021 business planning </vt:lpstr>
      <vt:lpstr>Purpose</vt:lpstr>
      <vt:lpstr>Baseline</vt:lpstr>
      <vt:lpstr>Strategy 1</vt:lpstr>
      <vt:lpstr>Strategy 2   </vt:lpstr>
      <vt:lpstr>Strategy 3</vt:lpstr>
      <vt:lpstr>Call to action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Lariat Fy 2021 business planning </dc:title>
  <cp:lastModifiedBy>Kendall Barnett</cp:lastModifiedBy>
  <cp:revision>10</cp:revision>
  <dcterms:modified xsi:type="dcterms:W3CDTF">2021-01-08T18:56:37Z</dcterms:modified>
</cp:coreProperties>
</file>