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3" r:id="rId4"/>
    <p:sldId id="257" r:id="rId5"/>
    <p:sldId id="259" r:id="rId6"/>
    <p:sldId id="261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990099"/>
    <a:srgbClr val="CC0099"/>
    <a:srgbClr val="FE9202"/>
    <a:srgbClr val="007033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>
      <p:cViewPr varScale="1">
        <p:scale>
          <a:sx n="98" d="100"/>
          <a:sy n="98" d="100"/>
        </p:scale>
        <p:origin x="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1350110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383805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1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0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86420"/>
            <a:ext cx="4176464" cy="546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STYLE</a:t>
            </a: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/hello</a:t>
            </a:r>
            <a:endParaRPr lang="en-US" altLang="ko-KR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MADE</a:t>
            </a:r>
          </a:p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EASY 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ClotheMe.net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383805" cy="1374345"/>
          </a:xfrm>
        </p:spPr>
        <p:txBody>
          <a:bodyPr>
            <a:normAutofit/>
          </a:bodyPr>
          <a:lstStyle/>
          <a:p>
            <a:r>
              <a:rPr lang="en-US" dirty="0"/>
              <a:t>Wardrobe Manager 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D3626A-8FC9-4558-815C-C5582F042553}"/>
              </a:ext>
            </a:extLst>
          </p:cNvPr>
          <p:cNvSpPr txBox="1">
            <a:spLocks/>
          </p:cNvSpPr>
          <p:nvPr/>
        </p:nvSpPr>
        <p:spPr>
          <a:xfrm>
            <a:off x="447665" y="3564332"/>
            <a:ext cx="8383805" cy="137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Style Assistant</a:t>
            </a:r>
          </a:p>
        </p:txBody>
      </p:sp>
    </p:spTree>
    <p:extLst>
      <p:ext uri="{BB962C8B-B14F-4D97-AF65-F5344CB8AC3E}">
        <p14:creationId xmlns:p14="http://schemas.microsoft.com/office/powerpoint/2010/main" val="1476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“Shoot, what am I wearing today?”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ClotheMe.net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09"/>
            <a:ext cx="8551480" cy="351221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“Shoot, what am I wearing today?”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Instant style recommendations based on personal, environmental factors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167975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ClotheMe.net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2419045"/>
            <a:ext cx="6108200" cy="21367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Wardrobe Manager </a:t>
            </a:r>
          </a:p>
          <a:p>
            <a:pPr marL="0" indent="0" algn="ctr">
              <a:buNone/>
            </a:pPr>
            <a:r>
              <a:rPr lang="en-US" dirty="0"/>
              <a:t>and </a:t>
            </a:r>
          </a:p>
          <a:p>
            <a:pPr marL="0" indent="0" algn="ctr">
              <a:buNone/>
            </a:pPr>
            <a:r>
              <a:rPr lang="en-US" dirty="0"/>
              <a:t>Personal Style Assistant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ClotheMe.net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09"/>
            <a:ext cx="8551480" cy="351221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Time for a demo</a:t>
            </a:r>
          </a:p>
          <a:p>
            <a:pPr marL="0" indent="0" algn="ctr">
              <a:buNone/>
            </a:pPr>
            <a:r>
              <a:rPr lang="en-US" sz="3600" dirty="0"/>
              <a:t>“Shoot, what am I wearing today?”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Instant style recommendations based on personal, environmental factors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14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Recommendations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On-screen Show (16:9)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PowerPoint Presentation</vt:lpstr>
      <vt:lpstr>ClotheMe.net</vt:lpstr>
      <vt:lpstr>PowerPoint Presentation</vt:lpstr>
      <vt:lpstr>ClotheMe.net</vt:lpstr>
      <vt:lpstr>ClotheMe.net</vt:lpstr>
      <vt:lpstr>ClotheMe.net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2019-01-19T16:24:15Z</dcterms:modified>
</cp:coreProperties>
</file>