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165-CCA7-4DC7-B110-5461BE9F9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Final PROJECT: A STREETVIEW NAMED DESIRE (MNIST)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278F-BFFB-449D-8DE8-E4671BC63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BHARGAVA</a:t>
            </a:r>
          </a:p>
        </p:txBody>
      </p:sp>
    </p:spTree>
    <p:extLst>
      <p:ext uri="{BB962C8B-B14F-4D97-AF65-F5344CB8AC3E}">
        <p14:creationId xmlns:p14="http://schemas.microsoft.com/office/powerpoint/2010/main" val="29477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D6CD6-8828-4090-9D1E-A437A6E3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cap="all"/>
              <a:t>Roberts Edge Detection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217464-7BDE-4E18-A681-FA4EFD0EE6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63" y="1457718"/>
            <a:ext cx="3078999" cy="1970559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D13688-3741-4501-9C75-B6091890C5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33" y="1467159"/>
            <a:ext cx="3049897" cy="1951934"/>
          </a:xfrm>
          <a:prstGeom prst="rect">
            <a:avLst/>
          </a:prstGeom>
        </p:spPr>
      </p:pic>
      <p:pic>
        <p:nvPicPr>
          <p:cNvPr id="6" name="Picture 5" descr="C:\Users\karan\AppData\Local\Microsoft\Windows\INetCache\Content.MSO\9D2A8372.tmp">
            <a:extLst>
              <a:ext uri="{FF2B5EF4-FFF2-40B4-BE49-F238E27FC236}">
                <a16:creationId xmlns:a16="http://schemas.microsoft.com/office/drawing/2014/main" id="{A4F0576C-0163-40C0-A27B-C7CE758EBA8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502" y="1399181"/>
            <a:ext cx="3041534" cy="2087633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8CC6E-4283-4728-BC3C-3023FB9796E2}"/>
              </a:ext>
            </a:extLst>
          </p:cNvPr>
          <p:cNvSpPr txBox="1"/>
          <p:nvPr/>
        </p:nvSpPr>
        <p:spPr>
          <a:xfrm>
            <a:off x="5623366" y="571233"/>
            <a:ext cx="505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81% acc training, 67% acc test</a:t>
            </a:r>
          </a:p>
        </p:txBody>
      </p:sp>
    </p:spTree>
    <p:extLst>
      <p:ext uri="{BB962C8B-B14F-4D97-AF65-F5344CB8AC3E}">
        <p14:creationId xmlns:p14="http://schemas.microsoft.com/office/powerpoint/2010/main" val="245227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E524F-2776-4225-AD4D-D64CDC1F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Assessment:</a:t>
            </a:r>
          </a:p>
        </p:txBody>
      </p:sp>
      <p:pic>
        <p:nvPicPr>
          <p:cNvPr id="1026" name="Picture 2" descr="Image result for funny cat">
            <a:extLst>
              <a:ext uri="{FF2B5EF4-FFF2-40B4-BE49-F238E27FC236}">
                <a16:creationId xmlns:a16="http://schemas.microsoft.com/office/drawing/2014/main" id="{978E7B2D-ADAE-4A16-922B-85E1E853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867897"/>
            <a:ext cx="6900380" cy="51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E5FD-97EB-4388-A424-8F3FA5C8D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/>
              <a:t>Cause of error</a:t>
            </a:r>
          </a:p>
          <a:p>
            <a:pPr lvl="1"/>
            <a:r>
              <a:rPr lang="en-US" sz="1600"/>
              <a:t>Distracting digits (Roberts edge)</a:t>
            </a:r>
          </a:p>
          <a:p>
            <a:pPr lvl="1"/>
            <a:r>
              <a:rPr lang="en-US" sz="1600"/>
              <a:t>Training size</a:t>
            </a:r>
          </a:p>
          <a:p>
            <a:pPr lvl="1"/>
            <a:r>
              <a:rPr lang="en-US" sz="1600"/>
              <a:t>Number of epochs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36465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ducation">
            <a:extLst>
              <a:ext uri="{FF2B5EF4-FFF2-40B4-BE49-F238E27FC236}">
                <a16:creationId xmlns:a16="http://schemas.microsoft.com/office/drawing/2014/main" id="{37081534-07E3-4FE1-BAC6-968D4140C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 r="1" b="1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FA6D1-714F-4997-AE9A-86CA3091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Applications: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D39A-357F-495F-ADEB-AF80959B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Generalizable number detection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Character recognition for alphabet </a:t>
            </a:r>
            <a:r>
              <a:rPr lang="en-US">
                <a:solidFill>
                  <a:schemeClr val="bg2"/>
                </a:solidFill>
              </a:rPr>
              <a:t>and languages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Reading bank checks and other financial documents</a:t>
            </a:r>
          </a:p>
        </p:txBody>
      </p:sp>
    </p:spTree>
    <p:extLst>
      <p:ext uri="{BB962C8B-B14F-4D97-AF65-F5344CB8AC3E}">
        <p14:creationId xmlns:p14="http://schemas.microsoft.com/office/powerpoint/2010/main" val="77476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EFADEDC-47BB-4F2C-AB69-715527B4D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26121-7A01-4755-A8CE-A344DCBA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Purpose:</a:t>
            </a:r>
          </a:p>
        </p:txBody>
      </p:sp>
      <p:pic>
        <p:nvPicPr>
          <p:cNvPr id="1026" name="Picture 2" descr="Image result for funny street view">
            <a:extLst>
              <a:ext uri="{FF2B5EF4-FFF2-40B4-BE49-F238E27FC236}">
                <a16:creationId xmlns:a16="http://schemas.microsoft.com/office/drawing/2014/main" id="{2A6020EF-297B-474A-AB6E-659EFB26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671839"/>
            <a:ext cx="3730079" cy="26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nist">
            <a:extLst>
              <a:ext uri="{FF2B5EF4-FFF2-40B4-BE49-F238E27FC236}">
                <a16:creationId xmlns:a16="http://schemas.microsoft.com/office/drawing/2014/main" id="{96989296-CB8F-4A09-8F16-AB3C0EA2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4004066"/>
            <a:ext cx="3730079" cy="171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C97F718-8333-4ACB-AEE4-87F88BE1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360F-E397-4FF6-B60C-19E95789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CNN </a:t>
            </a:r>
            <a:r>
              <a:rPr lang="en-US" dirty="0" err="1"/>
              <a:t>Streetview</a:t>
            </a:r>
            <a:r>
              <a:rPr lang="en-US" dirty="0"/>
              <a:t> to MNIST</a:t>
            </a:r>
          </a:p>
          <a:p>
            <a:pPr lvl="1"/>
            <a:r>
              <a:rPr lang="en-US" dirty="0"/>
              <a:t>How versatile is a CNN?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 it on </a:t>
            </a:r>
            <a:r>
              <a:rPr lang="en-US" dirty="0" err="1"/>
              <a:t>streetview</a:t>
            </a:r>
            <a:r>
              <a:rPr lang="en-US" dirty="0"/>
              <a:t> digits</a:t>
            </a:r>
          </a:p>
          <a:p>
            <a:pPr lvl="1"/>
            <a:r>
              <a:rPr lang="en-US" dirty="0"/>
              <a:t>Test it on MNIST</a:t>
            </a:r>
          </a:p>
        </p:txBody>
      </p:sp>
    </p:spTree>
    <p:extLst>
      <p:ext uri="{BB962C8B-B14F-4D97-AF65-F5344CB8AC3E}">
        <p14:creationId xmlns:p14="http://schemas.microsoft.com/office/powerpoint/2010/main" val="314012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surprise cat meme">
            <a:extLst>
              <a:ext uri="{FF2B5EF4-FFF2-40B4-BE49-F238E27FC236}">
                <a16:creationId xmlns:a16="http://schemas.microsoft.com/office/drawing/2014/main" id="{1936E49F-4495-4F33-AF5D-C35B2045C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1" b="13112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7ECBA-7721-48DF-861B-6295A423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Challenges: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CA190B19-9BD9-4C60-B98A-FE4F1EA8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Streetview</a:t>
            </a:r>
            <a:r>
              <a:rPr lang="en-US" dirty="0">
                <a:solidFill>
                  <a:schemeClr val="bg2"/>
                </a:solidFill>
              </a:rPr>
              <a:t> Data is Noisy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Distracting digits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Lighting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Angles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Colors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“perfect digits” vs “imperfect handwriting”</a:t>
            </a:r>
          </a:p>
          <a:p>
            <a:pPr marL="530352" lvl="1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5FAA-F29E-4C98-86F6-9C533A2B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Plan of Attack: ‘Trust the Pre-Process’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284A-F933-4452-B241-8CC86837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Switch from RGB to </a:t>
            </a:r>
            <a:r>
              <a:rPr lang="en-US" dirty="0" err="1"/>
              <a:t>GrayScale</a:t>
            </a:r>
            <a:r>
              <a:rPr lang="en-US" dirty="0"/>
              <a:t> to reduce dimensionality </a:t>
            </a:r>
          </a:p>
          <a:p>
            <a:r>
              <a:rPr lang="en-US" dirty="0"/>
              <a:t>Edge Detect to remove ‘noise’ based on luminosity </a:t>
            </a:r>
          </a:p>
          <a:p>
            <a:r>
              <a:rPr lang="en-US" dirty="0"/>
              <a:t>Reduce Noise via Mean Reduction and Normalization</a:t>
            </a:r>
          </a:p>
          <a:p>
            <a:pPr lvl="1"/>
            <a:r>
              <a:rPr lang="en-US" dirty="0"/>
              <a:t>Reduces unnecessary pixels that are redundant or give little info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trust the process">
            <a:extLst>
              <a:ext uri="{FF2B5EF4-FFF2-40B4-BE49-F238E27FC236}">
                <a16:creationId xmlns:a16="http://schemas.microsoft.com/office/drawing/2014/main" id="{16A458C5-0725-49E6-8D71-3F6169A22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5" r="16516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4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FC0D1-C6F6-40EC-8997-DFF7B67C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Model Overview: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681A-7213-41A4-8828-A0C695AE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Convolutional Neural Network</a:t>
            </a:r>
          </a:p>
          <a:p>
            <a:pPr lvl="1"/>
            <a:r>
              <a:rPr lang="en-US" sz="1800" dirty="0"/>
              <a:t>2 convolutional layers</a:t>
            </a:r>
          </a:p>
          <a:p>
            <a:pPr lvl="1"/>
            <a:r>
              <a:rPr lang="en-US" sz="1800" dirty="0" err="1"/>
              <a:t>Relu</a:t>
            </a:r>
            <a:r>
              <a:rPr lang="en-US" sz="1800" dirty="0"/>
              <a:t> activation functions</a:t>
            </a:r>
          </a:p>
          <a:p>
            <a:pPr lvl="1"/>
            <a:r>
              <a:rPr lang="en-US" sz="1800" dirty="0"/>
              <a:t>1 fully connected layer</a:t>
            </a:r>
          </a:p>
          <a:p>
            <a:pPr lvl="1"/>
            <a:r>
              <a:rPr lang="en-US" sz="1800" dirty="0"/>
              <a:t>Final 10 node layer to classify using </a:t>
            </a:r>
            <a:r>
              <a:rPr lang="en-US" sz="1800" dirty="0" err="1"/>
              <a:t>Softmax</a:t>
            </a:r>
            <a:endParaRPr lang="en-US" sz="1800" dirty="0"/>
          </a:p>
          <a:p>
            <a:pPr marL="530352" lvl="1" indent="0">
              <a:buNone/>
            </a:pPr>
            <a:r>
              <a:rPr lang="en-US" sz="1800" dirty="0" err="1"/>
              <a:t>Rmsprop</a:t>
            </a:r>
            <a:r>
              <a:rPr lang="en-US" sz="1800" dirty="0"/>
              <a:t> optimizer</a:t>
            </a:r>
          </a:p>
          <a:p>
            <a:pPr marL="530352" lvl="1" indent="0">
              <a:buNone/>
            </a:pPr>
            <a:r>
              <a:rPr lang="en-US" sz="1800" dirty="0"/>
              <a:t>Categorical </a:t>
            </a:r>
            <a:r>
              <a:rPr lang="en-US" sz="1800" dirty="0" err="1"/>
              <a:t>crossentropy</a:t>
            </a:r>
            <a:r>
              <a:rPr lang="en-US" sz="1800" dirty="0"/>
              <a:t> loss function</a:t>
            </a:r>
          </a:p>
          <a:p>
            <a:pPr marL="530352" lvl="1" indent="0">
              <a:buNone/>
            </a:pPr>
            <a:r>
              <a:rPr lang="en-US" sz="1800" dirty="0"/>
              <a:t>(similar to MNIST CNN Practice 4 architecture)</a:t>
            </a:r>
          </a:p>
          <a:p>
            <a:pPr marL="530352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11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A54CF-89F5-45FA-A3C0-00007C0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Pre-Process: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 descr="C:\Users\karan\AppData\Local\Microsoft\Windows\INetCache\Content.MSO\422CB768.tmp">
            <a:extLst>
              <a:ext uri="{FF2B5EF4-FFF2-40B4-BE49-F238E27FC236}">
                <a16:creationId xmlns:a16="http://schemas.microsoft.com/office/drawing/2014/main" id="{95B7F02B-A890-4C3F-9EFF-77563691AB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3124" y="1358871"/>
            <a:ext cx="2331190" cy="2343158"/>
          </a:xfrm>
          <a:prstGeom prst="rect">
            <a:avLst/>
          </a:prstGeom>
          <a:noFill/>
        </p:spPr>
      </p:pic>
      <p:pic>
        <p:nvPicPr>
          <p:cNvPr id="4" name="Content Placeholder 3" descr="C:\Users\karan\AppData\Local\Microsoft\Windows\INetCache\Content.MSO\31119C9E.tmp">
            <a:extLst>
              <a:ext uri="{FF2B5EF4-FFF2-40B4-BE49-F238E27FC236}">
                <a16:creationId xmlns:a16="http://schemas.microsoft.com/office/drawing/2014/main" id="{9F4025E3-916D-4E07-9F7F-32209E7D4F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813" y="1358871"/>
            <a:ext cx="2322522" cy="2295197"/>
          </a:xfrm>
          <a:prstGeom prst="rect">
            <a:avLst/>
          </a:prstGeom>
          <a:noFill/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C:\Users\karan\AppData\Local\Microsoft\Windows\INetCache\Content.MSO\BF2A923F.tmp">
            <a:extLst>
              <a:ext uri="{FF2B5EF4-FFF2-40B4-BE49-F238E27FC236}">
                <a16:creationId xmlns:a16="http://schemas.microsoft.com/office/drawing/2014/main" id="{DDB39AF4-03AB-4A2E-AE00-E1C94839AC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9692" y="1597865"/>
            <a:ext cx="3275012" cy="1831135"/>
          </a:xfrm>
          <a:prstGeom prst="rect">
            <a:avLst/>
          </a:prstGeom>
          <a:noFill/>
        </p:spPr>
      </p:pic>
      <p:pic>
        <p:nvPicPr>
          <p:cNvPr id="5" name="Picture 4" descr="C:\Users\karan\AppData\Local\Microsoft\Windows\INetCache\Content.MSO\1BE16AD.tmp">
            <a:extLst>
              <a:ext uri="{FF2B5EF4-FFF2-40B4-BE49-F238E27FC236}">
                <a16:creationId xmlns:a16="http://schemas.microsoft.com/office/drawing/2014/main" id="{686FE241-3C81-412D-A796-E1D625B595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8502" y="1375406"/>
            <a:ext cx="2331190" cy="2303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271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2C87E-AB4F-4B44-8294-87A43CEF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/>
              <a:t>Performance: started from the bottom now I’m here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6AB693-453F-439F-BE4C-7DAD2F554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679767"/>
            <a:ext cx="5659222" cy="36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4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F7B61-F4F6-481F-9C39-FFECE6EC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>
            <a:normAutofit/>
          </a:bodyPr>
          <a:lstStyle/>
          <a:p>
            <a:r>
              <a:rPr lang="en-US" dirty="0"/>
              <a:t>Base Model Success</a:t>
            </a:r>
          </a:p>
        </p:txBody>
      </p:sp>
      <p:pic>
        <p:nvPicPr>
          <p:cNvPr id="8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847A0-E536-4303-A474-7929B54AE22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27"/>
          <a:stretch/>
        </p:blipFill>
        <p:spPr>
          <a:xfrm>
            <a:off x="1" y="10"/>
            <a:ext cx="6050279" cy="3732653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C2A8F4-A1BB-4642-ADBE-A8DE645023A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577"/>
          <a:stretch/>
        </p:blipFill>
        <p:spPr>
          <a:xfrm>
            <a:off x="6138672" y="10"/>
            <a:ext cx="6050280" cy="3732653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2297C2-9F7A-4B32-BBF1-F1AC54A4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531059"/>
            <a:ext cx="4718989" cy="1683474"/>
          </a:xfrm>
        </p:spPr>
        <p:txBody>
          <a:bodyPr>
            <a:normAutofit/>
          </a:bodyPr>
          <a:lstStyle/>
          <a:p>
            <a:r>
              <a:rPr lang="en-US" sz="1800" dirty="0"/>
              <a:t>85% acc training</a:t>
            </a:r>
          </a:p>
          <a:p>
            <a:r>
              <a:rPr lang="en-US" sz="1800" dirty="0"/>
              <a:t>67% acc test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381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4A07C-B06D-470E-8224-4BCF5C1C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/>
              <a:t>Mean Subtraction/Normalization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6CF6D8-7DD8-4A57-B4BD-C9ADEE4937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63" y="1426928"/>
            <a:ext cx="3078999" cy="2032139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4D8A50-5E42-4763-BF8E-C0D4C8808C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33" y="1432848"/>
            <a:ext cx="3049897" cy="2020556"/>
          </a:xfrm>
          <a:prstGeom prst="rect">
            <a:avLst/>
          </a:prstGeom>
        </p:spPr>
      </p:pic>
      <p:pic>
        <p:nvPicPr>
          <p:cNvPr id="6" name="Picture 5" descr="C:\Users\karan\AppData\Local\Microsoft\Windows\INetCache\Content.MSO\A0284CC4.tmp">
            <a:extLst>
              <a:ext uri="{FF2B5EF4-FFF2-40B4-BE49-F238E27FC236}">
                <a16:creationId xmlns:a16="http://schemas.microsoft.com/office/drawing/2014/main" id="{8AE0937D-428B-485C-859B-C762DC074D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502" y="1403090"/>
            <a:ext cx="3041534" cy="207981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A01026-78FA-4206-BD17-77F1D05EBF0B}"/>
              </a:ext>
            </a:extLst>
          </p:cNvPr>
          <p:cNvSpPr txBox="1"/>
          <p:nvPr/>
        </p:nvSpPr>
        <p:spPr>
          <a:xfrm>
            <a:off x="5433084" y="495009"/>
            <a:ext cx="467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85% acc training, 61% acc test</a:t>
            </a:r>
          </a:p>
        </p:txBody>
      </p:sp>
    </p:spTree>
    <p:extLst>
      <p:ext uri="{BB962C8B-B14F-4D97-AF65-F5344CB8AC3E}">
        <p14:creationId xmlns:p14="http://schemas.microsoft.com/office/powerpoint/2010/main" val="41873909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Final PROJECT: A STREETVIEW NAMED DESIRE (MNIST)</vt:lpstr>
      <vt:lpstr>Purpose:</vt:lpstr>
      <vt:lpstr>Challenges:</vt:lpstr>
      <vt:lpstr>Plan of Attack: ‘Trust the Pre-Process’</vt:lpstr>
      <vt:lpstr>Model Overview:</vt:lpstr>
      <vt:lpstr>Pre-Process:</vt:lpstr>
      <vt:lpstr>Performance: started from the bottom now I’m here</vt:lpstr>
      <vt:lpstr>Base Model Success</vt:lpstr>
      <vt:lpstr>Mean Subtraction/Normalization</vt:lpstr>
      <vt:lpstr>Roberts Edge Detection</vt:lpstr>
      <vt:lpstr>Assessment:</vt:lpstr>
      <vt:lpstr>Applications: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A STREETVIEW NAMED DESIRE (MNIST)</dc:title>
  <dc:creator>Karan Bhargava</dc:creator>
  <cp:lastModifiedBy>Karan Bhargava</cp:lastModifiedBy>
  <cp:revision>2</cp:revision>
  <dcterms:created xsi:type="dcterms:W3CDTF">2019-05-16T06:54:27Z</dcterms:created>
  <dcterms:modified xsi:type="dcterms:W3CDTF">2019-05-16T06:54:44Z</dcterms:modified>
</cp:coreProperties>
</file>