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165-CCA7-4DC7-B110-5461BE9F9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Final PROJECT: A STREETVIEW NAMED DESIRE (MNIST)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278F-BFFB-449D-8DE8-E4671BC6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KARAN BHARGAVA</a:t>
            </a:r>
          </a:p>
        </p:txBody>
      </p:sp>
    </p:spTree>
    <p:extLst>
      <p:ext uri="{BB962C8B-B14F-4D97-AF65-F5344CB8AC3E}">
        <p14:creationId xmlns:p14="http://schemas.microsoft.com/office/powerpoint/2010/main" val="29477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6121-7A01-4755-A8CE-A344DCBA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360F-E397-4FF6-B60C-19E9578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291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Final PROJECT: A STREETVIEW NAMED DESIRE (MNIST)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 STREETVIEW NAMED DESIRE (MNIST)</dc:title>
  <dc:creator>Karan Bhargava</dc:creator>
  <cp:lastModifiedBy>Karan Bhargava</cp:lastModifiedBy>
  <cp:revision>1</cp:revision>
  <dcterms:created xsi:type="dcterms:W3CDTF">2019-05-13T06:33:32Z</dcterms:created>
  <dcterms:modified xsi:type="dcterms:W3CDTF">2019-05-13T06:37:35Z</dcterms:modified>
</cp:coreProperties>
</file>