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0165-CCA7-4DC7-B110-5461BE9F9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Final PROJECT: A STREETVIEW NAMED DESIRE (MNIST)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7278F-BFFB-449D-8DE8-E4671BC63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KARAN BHARGAVA</a:t>
            </a:r>
          </a:p>
        </p:txBody>
      </p:sp>
    </p:spTree>
    <p:extLst>
      <p:ext uri="{BB962C8B-B14F-4D97-AF65-F5344CB8AC3E}">
        <p14:creationId xmlns:p14="http://schemas.microsoft.com/office/powerpoint/2010/main" val="294770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6EFADEDC-47BB-4F2C-AB69-715527B4D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26121-7A01-4755-A8CE-A344DCBA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/>
              <a:t>Purpose:</a:t>
            </a:r>
          </a:p>
        </p:txBody>
      </p:sp>
      <p:pic>
        <p:nvPicPr>
          <p:cNvPr id="1026" name="Picture 2" descr="Image result for funny street view">
            <a:extLst>
              <a:ext uri="{FF2B5EF4-FFF2-40B4-BE49-F238E27FC236}">
                <a16:creationId xmlns:a16="http://schemas.microsoft.com/office/drawing/2014/main" id="{2A6020EF-297B-474A-AB6E-659EFB26F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3" y="671839"/>
            <a:ext cx="3730079" cy="264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nist">
            <a:extLst>
              <a:ext uri="{FF2B5EF4-FFF2-40B4-BE49-F238E27FC236}">
                <a16:creationId xmlns:a16="http://schemas.microsoft.com/office/drawing/2014/main" id="{96989296-CB8F-4A09-8F16-AB3C0EA2D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3" y="4004066"/>
            <a:ext cx="3730079" cy="171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CC97F718-8333-4ACB-AEE4-87F88BE1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8360F-E397-4FF6-B60C-19E95789F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CNN </a:t>
            </a:r>
            <a:r>
              <a:rPr lang="en-US" dirty="0" err="1"/>
              <a:t>Streetview</a:t>
            </a:r>
            <a:r>
              <a:rPr lang="en-US" dirty="0"/>
              <a:t> to MNIST</a:t>
            </a:r>
          </a:p>
          <a:p>
            <a:pPr lvl="1"/>
            <a:r>
              <a:rPr lang="en-US" dirty="0"/>
              <a:t>How versatile is a CNN?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Train it on </a:t>
            </a:r>
            <a:r>
              <a:rPr lang="en-US" dirty="0" err="1"/>
              <a:t>streetview</a:t>
            </a:r>
            <a:r>
              <a:rPr lang="en-US" dirty="0"/>
              <a:t> digits</a:t>
            </a:r>
          </a:p>
          <a:p>
            <a:pPr lvl="1"/>
            <a:r>
              <a:rPr lang="en-US" dirty="0"/>
              <a:t>Test it on MNIST</a:t>
            </a:r>
          </a:p>
        </p:txBody>
      </p:sp>
    </p:spTree>
    <p:extLst>
      <p:ext uri="{BB962C8B-B14F-4D97-AF65-F5344CB8AC3E}">
        <p14:creationId xmlns:p14="http://schemas.microsoft.com/office/powerpoint/2010/main" val="3140129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Image result for surprise cat meme">
            <a:extLst>
              <a:ext uri="{FF2B5EF4-FFF2-40B4-BE49-F238E27FC236}">
                <a16:creationId xmlns:a16="http://schemas.microsoft.com/office/drawing/2014/main" id="{1936E49F-4495-4F33-AF5D-C35B2045C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7" r="1" b="13112"/>
          <a:stretch/>
        </p:blipFill>
        <p:spPr bwMode="auto">
          <a:xfrm>
            <a:off x="-1" y="10"/>
            <a:ext cx="121886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7ECBA-7721-48DF-861B-6295A423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Challenges: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CA190B19-9BD9-4C60-B98A-FE4F1EA8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Streetview</a:t>
            </a:r>
            <a:r>
              <a:rPr lang="en-US" dirty="0">
                <a:solidFill>
                  <a:schemeClr val="bg2"/>
                </a:solidFill>
              </a:rPr>
              <a:t> Data is Noisy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Distracting digits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Lighting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Angles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Colors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“perfect digits” vs “imperfect handwriting”</a:t>
            </a:r>
          </a:p>
          <a:p>
            <a:pPr marL="530352" lvl="1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8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5FAA-F29E-4C98-86F6-9C533A2B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Attack: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5284A-F933-4452-B241-8CC86837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6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C0D1-C6F6-40EC-8997-DFF7B67C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D681A-7213-41A4-8828-A0C695AE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4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2C87E-AB4F-4B44-8294-87A43CEF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cap="all"/>
              <a:t>Performance: started from the bottom now I’m here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16AB693-453F-439F-BE4C-7DAD2F554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679767"/>
            <a:ext cx="5659222" cy="369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4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54CF-89F5-45FA-A3C0-00007C03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6C645-6202-437C-AA10-2BFFD004F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100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Final PROJECT: A STREETVIEW NAMED DESIRE (MNIST)</vt:lpstr>
      <vt:lpstr>Purpose:</vt:lpstr>
      <vt:lpstr>Challenges:</vt:lpstr>
      <vt:lpstr>Plan of Attack:</vt:lpstr>
      <vt:lpstr>Model Overview:</vt:lpstr>
      <vt:lpstr>Performance: started from the bottom now I’m here</vt:lpstr>
      <vt:lpstr>Takeaways: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A STREETVIEW NAMED DESIRE (MNIST)</dc:title>
  <dc:creator>Karan Bhargava</dc:creator>
  <cp:lastModifiedBy>Karan Bhargava</cp:lastModifiedBy>
  <cp:revision>1</cp:revision>
  <dcterms:created xsi:type="dcterms:W3CDTF">2019-05-13T07:42:37Z</dcterms:created>
  <dcterms:modified xsi:type="dcterms:W3CDTF">2019-05-13T07:44:21Z</dcterms:modified>
</cp:coreProperties>
</file>