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/>
  </p:normalViewPr>
  <p:slideViewPr>
    <p:cSldViewPr snapToGrid="0">
      <p:cViewPr>
        <p:scale>
          <a:sx n="125" d="100"/>
          <a:sy n="125" d="100"/>
        </p:scale>
        <p:origin x="-5722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6594-72D1-45E0-BFF6-3F3950AB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DEEB5-C0E3-4F13-9A70-65ABC18C4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19712-C41F-4BC8-A785-D20BC246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8877-0E08-4EFA-90B3-BD933A05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5103-7B2E-4DD0-A827-C29040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9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F5431-493D-4D2B-B370-090FAEA3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1C852-F904-4510-82FE-2EF99F6D6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234F7-90AE-4932-AB0C-BE62019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689F7-A675-4555-BD5E-E1BDBDCC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D047A-DC4E-4C50-906C-7972B38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FB7CCB-B576-4C89-9519-FA1BA449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E2716-90B5-4A5B-BCC4-B08418A0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D43D2-DD17-46F7-B177-066B215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F7B14-A8A5-4E55-9A81-4A98818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9A5B9-9382-4AC8-AF6A-65D23B65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EE4E7-9D58-4D2F-B4C6-A3641A35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6FFF3-1973-4C62-AF9E-C78B950C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444AF-E42E-4AAF-92DA-88101FF8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75C7A-02B1-4D04-8536-3068F7A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17102-B1FD-4FEF-8032-0ABE861F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2D830-4F65-4ED0-AD7F-0356316E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15039-2DFC-4901-B493-435DBAFF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2B42A-8301-4B1A-93FD-92B544B4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77E69-6B55-434C-9C91-84893F57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42F19-82C9-4D54-AA63-8B597075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67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00C3-AC19-4D0A-8BC3-21764276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709E1-EFB8-4F7B-82B2-06E179A22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36A1B1-8211-44E3-AE0A-0B0DD4EC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4F715-034E-496A-946E-0560D410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6F6D9-578A-4022-A9D3-E5D3E27D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9B05D8-BAA7-47DA-BC53-BBC4623C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7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CADB2-E939-4CC6-9D5D-E5CF0784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71B5F-3786-4BDD-A754-A1C58FDC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6212F-96D1-4CFA-B31A-90BC5BC6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6654BF-6541-4289-9F85-E1E7891E2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3B493-0992-43EF-B5A9-A1A2D33E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C6A0E-75FB-4F30-87C5-C701D16F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264C7D-3ACA-4166-9269-D9727083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3413B-5C6B-4495-8B8F-FD1182B6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576EC-6FE7-48BD-A0C6-9154505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687B50-6A9C-44DD-A896-7CA8879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212645-6536-4851-A38C-6D92A7E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95AF4-53A1-40F3-B016-D50A6545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493295-9E7C-4E53-8062-94608E33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610FD-C16E-40F8-AEDE-CC75A59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CD16F-FAA2-4C99-8EA1-5144261D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0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6300-E0E5-44B4-885D-1D72ED3C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26854-E507-4A63-8F8B-BAAA748F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20C42-CCDE-4052-8FF9-D135DD36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87855-B080-4D8D-A849-DBAA8C8B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0B047-3B3D-45FA-9D93-95EBFBA9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32503-6FDA-40D3-B331-E330E700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50071-87B2-4EA5-9208-FEE34562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68D28A-F46B-461A-8E7B-13913ED63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E7FF04-82EA-47F7-82EE-3A29AEE8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91D36-D560-4D02-9DE8-5E58B4D4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91D71-ACBB-40E8-8922-9D28C09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54FD-5516-43C3-9B18-34635A5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68D7D9-7D18-428B-A0E2-6B194422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894F9-2901-4E8F-A459-D41096028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96000-28EE-4220-BFBD-653938292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94BE-29AA-4DDB-9B48-4BF37564D6E0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BA85E-A61E-4DF7-8BE8-BF6C69099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6CAD9-DC84-4B15-9725-01CD18A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375F-212B-49E1-9557-1601F165B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goodminki.tistory.com/entry/%EC%95%88%EB%93%9C%EB%A1%9C%EC%9D%B4%EB%93%9C-%EC%BD%94%ED%8B%80%EB%A6%B0-%EC%9B%90%ED%98%95-%EA%B7%B8%EB%9E%98%ED%94%84-%ED%8C%8C%EC%9D%B4-%EA%B7%B8%EB%9E%98%ED%94%84-Android-Koltin-Circle-Graph-Pie-Grap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ine.com/android-grouped-stacked-bar-chart-using-mpchart-kotl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6BDC1A-89F4-4C43-BF67-EF06D7B1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69"/>
          <a:stretch/>
        </p:blipFill>
        <p:spPr>
          <a:xfrm>
            <a:off x="387206" y="33367"/>
            <a:ext cx="1578489" cy="3045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82822F-9227-4743-91D4-4ACC892C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4"/>
          <a:stretch/>
        </p:blipFill>
        <p:spPr>
          <a:xfrm>
            <a:off x="4381741" y="171885"/>
            <a:ext cx="1633242" cy="3045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583C3E-CDE4-4B6E-B88B-7C87EF6913AA}"/>
              </a:ext>
            </a:extLst>
          </p:cNvPr>
          <p:cNvSpPr txBox="1"/>
          <p:nvPr/>
        </p:nvSpPr>
        <p:spPr>
          <a:xfrm>
            <a:off x="1965695" y="577372"/>
            <a:ext cx="241604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초기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Sign In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버튼 클릭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Sign Up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버튼 클릭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찾기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시간 남으면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51A0D-2FD0-490D-9254-D6E4C0176861}"/>
              </a:ext>
            </a:extLst>
          </p:cNvPr>
          <p:cNvSpPr txBox="1"/>
          <p:nvPr/>
        </p:nvSpPr>
        <p:spPr>
          <a:xfrm>
            <a:off x="1965696" y="3746211"/>
            <a:ext cx="241604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정보 입력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닉네임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이메일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인증번호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Continue(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성공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가입 성공 메시지 띄우고 로그인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초기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Continue(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실패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 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인증번호를 다시 입력하세요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 띄움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Sign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In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로그인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초기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418CDE-47DD-4D48-95E8-0DF3F655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6" y="3401868"/>
            <a:ext cx="1578489" cy="3089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E0217-C5AD-48A6-8390-079751AFD248}"/>
              </a:ext>
            </a:extLst>
          </p:cNvPr>
          <p:cNvSpPr txBox="1"/>
          <p:nvPr/>
        </p:nvSpPr>
        <p:spPr>
          <a:xfrm>
            <a:off x="5899561" y="454261"/>
            <a:ext cx="216755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 버튼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 </a:t>
            </a:r>
            <a:r>
              <a:rPr lang="ko-KR" altLang="en-US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채팅창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가기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마이 페이지 버튼 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검색어 입력 후 검색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클릭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상세 화면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쓰기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쓰기 화면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보기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내가 쓴 글 보기 화면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#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마감 시간이 최근인 순으로 정렬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BA690C-BF22-45DE-92DC-D4A9D1058F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036"/>
          <a:stretch/>
        </p:blipFill>
        <p:spPr>
          <a:xfrm>
            <a:off x="4381741" y="3456902"/>
            <a:ext cx="1517820" cy="29792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A5E7E3-8B45-4656-8319-080CE159C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015" r="37897"/>
          <a:stretch/>
        </p:blipFill>
        <p:spPr>
          <a:xfrm>
            <a:off x="8018202" y="209550"/>
            <a:ext cx="1566732" cy="3061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B7CAF8-3753-4A57-AF0E-B8FD53BFBD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808"/>
          <a:stretch/>
        </p:blipFill>
        <p:spPr>
          <a:xfrm>
            <a:off x="7943272" y="3429000"/>
            <a:ext cx="1789712" cy="3149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0E0CB6-9025-463D-955D-A78D2B1B18DE}"/>
              </a:ext>
            </a:extLst>
          </p:cNvPr>
          <p:cNvSpPr txBox="1"/>
          <p:nvPr/>
        </p:nvSpPr>
        <p:spPr>
          <a:xfrm>
            <a:off x="5775719" y="3943679"/>
            <a:ext cx="2167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 글이 아닌 경우 글 세부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이전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목록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입장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 입장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가게 정보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로고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주소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게시자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4105A8-4CDF-40DB-AB71-F1A76C9B7558}"/>
              </a:ext>
            </a:extLst>
          </p:cNvPr>
          <p:cNvSpPr txBox="1"/>
          <p:nvPr/>
        </p:nvSpPr>
        <p:spPr>
          <a:xfrm>
            <a:off x="9584934" y="412790"/>
            <a:ext cx="221986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글쓰기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가게 검색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가게를 선택하면 자동으로 정보 업로드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인원수 선택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최대 인원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배달비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자동으로 업로드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마감 시간 선택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만날 장소 선택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학교 기준으로 선택지 제공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업로드 버튼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업로드 후 메인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301E20-08D7-4972-9FF7-EAF66C4117AA}"/>
              </a:ext>
            </a:extLst>
          </p:cNvPr>
          <p:cNvSpPr txBox="1"/>
          <p:nvPr/>
        </p:nvSpPr>
        <p:spPr>
          <a:xfrm>
            <a:off x="9552671" y="3800064"/>
            <a:ext cx="259783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채팅 화면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이전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주인이면 </a:t>
            </a:r>
            <a:r>
              <a:rPr lang="en-US" altLang="ko-KR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Detail_Mine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아니면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Not Mine)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나가기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인원 수가 한 명 줄고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글로 이동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            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#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주인이 나가기 버튼을 누르면 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 “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게시자는 채팅방을 나갈 수 없습니다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거래를 중지하려면 글을 삭제해주세요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.”</a:t>
            </a:r>
          </a:p>
          <a:p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 띄우기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4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21348D-11BE-48A6-A7BF-6E46A9989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70"/>
          <a:stretch/>
        </p:blipFill>
        <p:spPr>
          <a:xfrm>
            <a:off x="489326" y="407365"/>
            <a:ext cx="2202013" cy="4005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A58AE-092B-4F78-8241-D0D111B22EB3}"/>
              </a:ext>
            </a:extLst>
          </p:cNvPr>
          <p:cNvSpPr txBox="1"/>
          <p:nvPr/>
        </p:nvSpPr>
        <p:spPr>
          <a:xfrm>
            <a:off x="489326" y="4515758"/>
            <a:ext cx="322727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내 글 상세 보기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이전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수정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“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사람을 구했나요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?”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 띄우고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Yes -&gt;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글 채팅방에 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“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거래가 완료되었습니다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후기를 남겨주세요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.”</a:t>
            </a:r>
          </a:p>
          <a:p>
            <a:pPr lvl="1"/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메시지를 띄우고 마이 페이지로 이동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삭제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1"/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No -&gt; “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글이 삭제되었습니다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감사합니다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.“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메시지 띄우고 글 삭제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2E0B3-094E-4AC6-9686-EB045BF1F092}"/>
              </a:ext>
            </a:extLst>
          </p:cNvPr>
          <p:cNvSpPr txBox="1"/>
          <p:nvPr/>
        </p:nvSpPr>
        <p:spPr>
          <a:xfrm>
            <a:off x="4284287" y="4515758"/>
            <a:ext cx="322727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수정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기존에 작성되었던 데이터를 불러와서 출력함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단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가능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업로드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 </a:t>
            </a:r>
            <a:r>
              <a:rPr lang="ko-KR" altLang="en-US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업로드되고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내 글 보기 화면으로 이동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FC8B9-E197-4B3F-AC28-883FB6F980F4}"/>
              </a:ext>
            </a:extLst>
          </p:cNvPr>
          <p:cNvSpPr txBox="1"/>
          <p:nvPr/>
        </p:nvSpPr>
        <p:spPr>
          <a:xfrm>
            <a:off x="7374397" y="1194396"/>
            <a:ext cx="41241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추가로 만들어야 할 페이지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마이 페이지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주문 내역 확인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리뷰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47465-0789-4648-8752-EB1C179C3122}"/>
              </a:ext>
            </a:extLst>
          </p:cNvPr>
          <p:cNvSpPr txBox="1"/>
          <p:nvPr/>
        </p:nvSpPr>
        <p:spPr>
          <a:xfrm>
            <a:off x="7374397" y="2248461"/>
            <a:ext cx="32272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규칙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한 사람 당 하나의 글만 올릴 수 있다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마감 인원은 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 제한이다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7626CC-0B49-49B8-A464-9C9616561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78"/>
          <a:stretch/>
        </p:blipFill>
        <p:spPr>
          <a:xfrm>
            <a:off x="4147127" y="314758"/>
            <a:ext cx="2411194" cy="4098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8480B7-D3D9-46C5-B2FF-BFCC92676ADB}"/>
              </a:ext>
            </a:extLst>
          </p:cNvPr>
          <p:cNvSpPr txBox="1"/>
          <p:nvPr/>
        </p:nvSpPr>
        <p:spPr>
          <a:xfrm>
            <a:off x="7374397" y="3230493"/>
            <a:ext cx="32272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[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 사항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데이터를 </a:t>
            </a:r>
            <a:r>
              <a:rPr lang="ko-KR" altLang="en-US" sz="11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시각화하면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좋을 것 같아서 찾아봄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인원 수는 원형 그래프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/>
              </a:rPr>
              <a:t>https://goodgoodminki.tistory.com/entry/%EC%95%88%EB%93%9C%EB%A1%9C%EC%9D%B4%EB%93%9C-%EC%BD%94%ED%8B%80%EB%A6%B0-%EC%9B%90%ED%98%95-%EA%B7%B8%EB%9E%98%ED%94%84-%ED%8C%8C%EC%9D%B4-%EA%B7%B8%EB%9E%98%ED%94%84-Android-Koltin-Circle-Graph-Pie-Graph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배달 요금은 스택 막대 그래프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http://developine.com/android-grouped-stacked-bar-chart-using-mpchart-kotlin/</a:t>
            </a:r>
            <a:endParaRPr lang="en-US" altLang="ko-KR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와이어 프레임은 사이트에 탑재된 아이템들로 제작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 </a:t>
            </a:r>
            <a:r>
              <a:rPr lang="ko-KR" altLang="en-US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아이콘은 부트스트랩 아이콘을 이용하여 부트스트랩 라이브러리 활용하면 좋을 것 같음</a:t>
            </a:r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5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512</Words>
  <Application>Microsoft Office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지호 이</dc:creator>
  <cp:lastModifiedBy>지호 이</cp:lastModifiedBy>
  <cp:revision>3</cp:revision>
  <dcterms:created xsi:type="dcterms:W3CDTF">2022-04-09T17:08:50Z</dcterms:created>
  <dcterms:modified xsi:type="dcterms:W3CDTF">2022-04-10T17:53:28Z</dcterms:modified>
</cp:coreProperties>
</file>