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5" r:id="rId2"/>
    <p:sldId id="344" r:id="rId3"/>
    <p:sldId id="345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0000FF"/>
    <a:srgbClr val="91ED9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 autoAdjust="0"/>
  </p:normalViewPr>
  <p:slideViewPr>
    <p:cSldViewPr snapToGrid="0" snapToObjects="1">
      <p:cViewPr varScale="1">
        <p:scale>
          <a:sx n="114" d="100"/>
          <a:sy n="114" d="100"/>
        </p:scale>
        <p:origin x="1686" y="108"/>
      </p:cViewPr>
      <p:guideLst>
        <p:guide orient="horz" pos="1933"/>
        <p:guide orient="horz" pos="40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4C37-BD06-4A5D-9279-A740BAE0A630}" type="datetimeFigureOut">
              <a:rPr lang="ko-KR" altLang="en-US" smtClean="0"/>
              <a:pPr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7346-3D2B-4911-8557-A587631699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46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19C7-D35F-486D-B156-D831BE0B37D4}" type="datetimeFigureOut">
              <a:rPr lang="ko-KR" altLang="en-US" smtClean="0"/>
              <a:pPr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6911-164C-4674-8242-A3BD75363C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6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51E-2C31-9946-AE44-1CD7F5DFC9B8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DFD-3350-3344-8F11-CDD55C3E42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3" descr="C:\Users\Administrator\Desktop\새 폴더\무제-2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3" y="6283954"/>
            <a:ext cx="2012073" cy="2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2090" y="6199968"/>
            <a:ext cx="2279904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344" y="6570663"/>
            <a:ext cx="56417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2053" y="228600"/>
            <a:ext cx="6452535" cy="394518"/>
          </a:xfrm>
          <a:prstGeom prst="rect">
            <a:avLst/>
          </a:prstGeom>
        </p:spPr>
        <p:txBody>
          <a:bodyPr/>
          <a:lstStyle>
            <a:lvl1pPr algn="l">
              <a:defRPr sz="2215"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6854052" y="328614"/>
            <a:ext cx="1423908" cy="304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8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427427" y="328616"/>
            <a:ext cx="457200" cy="363537"/>
          </a:xfrm>
        </p:spPr>
        <p:txBody>
          <a:bodyPr/>
          <a:lstStyle>
            <a:lvl1pPr eaLnBrk="0" latinLnBrk="0" hangingPunct="0">
              <a:defRPr kumimoji="1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007C769E-81F5-4FDD-A962-D745192E6AFD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252046" y="531813"/>
            <a:ext cx="8639908" cy="277812"/>
            <a:chOff x="329" y="1821"/>
            <a:chExt cx="6071" cy="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46">
                <a:solidFill>
                  <a:prstClr val="black"/>
                </a:solidFill>
                <a:latin typeface="현대하모니 L"/>
                <a:ea typeface="현대하모니 L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46">
                <a:solidFill>
                  <a:prstClr val="black"/>
                </a:solidFill>
                <a:latin typeface="현대하모니 L"/>
                <a:ea typeface="현대하모니 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01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소제목_텍스트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344" y="6570663"/>
            <a:ext cx="56417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2048" y="228600"/>
            <a:ext cx="6452535" cy="394518"/>
          </a:xfrm>
          <a:prstGeom prst="rect">
            <a:avLst/>
          </a:prstGeom>
        </p:spPr>
        <p:txBody>
          <a:bodyPr/>
          <a:lstStyle>
            <a:lvl1pPr algn="l">
              <a:defRPr sz="2215"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6854052" y="328614"/>
            <a:ext cx="1423908" cy="304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8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52047" y="810807"/>
            <a:ext cx="8639908" cy="2983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62">
                <a:solidFill>
                  <a:srgbClr val="595959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52050" y="1109132"/>
            <a:ext cx="8639907" cy="515262"/>
          </a:xfrm>
        </p:spPr>
        <p:txBody>
          <a:bodyPr anchor="ctr">
            <a:noAutofit/>
          </a:bodyPr>
          <a:lstStyle>
            <a:lvl1pPr marL="211020" marR="0" indent="-211020" algn="l" defTabSz="8440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현대하모니 M" panose="02020603020101020101" pitchFamily="18" charset="-127"/>
              <a:buChar char="■"/>
              <a:tabLst/>
              <a:defRPr sz="1477" baseline="0">
                <a:solidFill>
                  <a:srgbClr val="00234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427427" y="328616"/>
            <a:ext cx="457200" cy="363537"/>
          </a:xfrm>
        </p:spPr>
        <p:txBody>
          <a:bodyPr/>
          <a:lstStyle>
            <a:lvl1pPr eaLnBrk="0" latinLnBrk="0" hangingPunct="0">
              <a:defRPr kumimoji="1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1114DE61-62C4-4CFE-B4CE-B71FD91C67E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3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4" name="Picture 3" descr="C:\Users\Administrator\Desktop\새 폴더\무제-2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2" y="6640172"/>
            <a:ext cx="769563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9471" y="6583022"/>
            <a:ext cx="1049142" cy="21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990" y="6603173"/>
            <a:ext cx="1058726" cy="202660"/>
          </a:xfrm>
          <a:prstGeom prst="rect">
            <a:avLst/>
          </a:prstGeom>
        </p:spPr>
      </p:pic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252046" y="531813"/>
            <a:ext cx="8639908" cy="277812"/>
            <a:chOff x="329" y="1821"/>
            <a:chExt cx="6071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46">
                <a:solidFill>
                  <a:prstClr val="black"/>
                </a:solidFill>
                <a:latin typeface="현대하모니 L"/>
                <a:ea typeface="현대하모니 L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46">
                <a:solidFill>
                  <a:prstClr val="black"/>
                </a:solidFill>
                <a:latin typeface="현대하모니 L"/>
                <a:ea typeface="현대하모니 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72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51E-2C31-9946-AE44-1CD7F5DFC9B8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9DFD-3350-3344-8F11-CDD55C3E4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4571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45719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45719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45719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45719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4571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4571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4571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4571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457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V="1">
            <a:off x="162000" y="2686574"/>
            <a:ext cx="8820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389" y="1988255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대원산업 </a:t>
            </a:r>
            <a:r>
              <a:rPr lang="ko-KR" altLang="en-US" sz="32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협력사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바코드 표준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 KA4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4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192088" y="66675"/>
            <a:ext cx="9110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400" b="1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2400" b="1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표준바코드 </a:t>
            </a:r>
            <a:r>
              <a:rPr lang="ko-KR" altLang="en-US" sz="2400" b="1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라벨 </a:t>
            </a:r>
            <a:r>
              <a:rPr lang="ko-KR" altLang="en-US" sz="2400" b="1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체계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(Data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Matrix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</a:rPr>
              <a:t>방식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)</a:t>
            </a:r>
            <a:endParaRPr kumimoji="0" lang="ko-KR" altLang="en-US" sz="2400" b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42" y="128944"/>
            <a:ext cx="338369" cy="3371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4538"/>
              </p:ext>
            </p:extLst>
          </p:nvPr>
        </p:nvGraphicFramePr>
        <p:xfrm>
          <a:off x="233661" y="586837"/>
          <a:ext cx="8762802" cy="599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4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영역별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코딩값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코딩사례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(Byte)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Header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[)&gt;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Header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[)&gt;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 rowSpan="2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Filed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사양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Supplier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Code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(Alphanumeric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Data)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LF32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부품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Part Number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88600A7AC0WK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10~15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Sequence Code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(ALC/RPCS Code)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서열부품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ALC1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1~8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EO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Engineering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Order Number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전환예정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KETC0102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8~9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추적정보영역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추적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Traceability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Code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조립일자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YYDDMM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T190101S1B2A0476217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(A+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부품개별시리얼번호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T190101S1B2@0476217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(@+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부품로트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18~41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부품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4M</a:t>
                      </a: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기초정보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협력사별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정의가능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공장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라인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설비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재료 등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시리얼 또는 로트구분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or @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시리얼 또는 로트번호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0476217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7~30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부가정보영역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초도품구분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Initial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sample for ISIR /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4M approval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(KMM Only)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(KMM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Space for Supplier it self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협력사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자체관리 데이터 사용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1~50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000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Trailer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Trailer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en-US" altLang="ko-KR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000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70~194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46598"/>
              </p:ext>
            </p:extLst>
          </p:nvPr>
        </p:nvGraphicFramePr>
        <p:xfrm>
          <a:off x="7006800" y="111259"/>
          <a:ext cx="782537" cy="66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showAsIcon="1" r:id="rId4" imgW="914400" imgH="771480" progId="Acrobat.Document.DC">
                  <p:embed/>
                </p:oleObj>
              </mc:Choice>
              <mc:Fallback>
                <p:oleObj name="Acrobat Document" showAsIcon="1" r:id="rId4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6800" y="111259"/>
                        <a:ext cx="782537" cy="66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7939358" y="136775"/>
            <a:ext cx="1057105" cy="342900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latin typeface="+mn-ea"/>
              </a:rPr>
              <a:t>M : </a:t>
            </a:r>
            <a:r>
              <a:rPr lang="ko-KR" altLang="en-US" sz="900" dirty="0" smtClean="0">
                <a:latin typeface="+mn-ea"/>
              </a:rPr>
              <a:t>필수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C : </a:t>
            </a:r>
            <a:r>
              <a:rPr lang="ko-KR" altLang="en-US" sz="900" dirty="0" smtClean="0">
                <a:latin typeface="+mn-ea"/>
              </a:rPr>
              <a:t>해당시 필수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O : </a:t>
            </a:r>
            <a:r>
              <a:rPr lang="ko-KR" altLang="en-US" sz="900" dirty="0" smtClean="0">
                <a:latin typeface="+mn-ea"/>
              </a:rPr>
              <a:t>선택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192088" y="66675"/>
            <a:ext cx="9110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400" b="1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</a:t>
            </a:r>
            <a:r>
              <a:rPr lang="ko-KR" altLang="en-US" sz="2400" b="1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하위부품 연계 바코드 생성 방안</a:t>
            </a:r>
            <a:endParaRPr kumimoji="0" lang="ko-KR" altLang="en-US" sz="2400" b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192088" y="684983"/>
            <a:ext cx="91106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1">
              <a:lnSpc>
                <a:spcPct val="150000"/>
              </a:lnSpc>
              <a:buAutoNum type="arabicParenR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방안</a:t>
            </a:r>
            <a:endParaRPr kumimoji="0"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바코드 생성시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하위부품의 바코드 정보를 연속하여 표기함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(#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기호로 구분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atinLnBrk="1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2)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내용</a:t>
            </a:r>
            <a:endParaRPr kumimoji="0"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모듈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직서열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비서열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사내서열 외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M(ASSY)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이하 하위 부품에 대한 바코드 연계 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</a:pPr>
            <a:endParaRPr kumimoji="0"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76150"/>
              </p:ext>
            </p:extLst>
          </p:nvPr>
        </p:nvGraphicFramePr>
        <p:xfrm>
          <a:off x="481376" y="2395701"/>
          <a:ext cx="8392658" cy="39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방식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생성 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부품의 바코드 정보를 연속하여 표기함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(#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기호로 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부품에 대한 바코드 정보가 상위 부품의 바코드 정보 뒤에 위치하게 하는 방법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0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98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 대상 부품 중 하위부품 최대 부품 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 바코드 크기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2.5cm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x 2.5cm)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2600494" y="3617413"/>
            <a:ext cx="5354147" cy="2060629"/>
            <a:chOff x="2406473" y="4218915"/>
            <a:chExt cx="5354147" cy="2060629"/>
          </a:xfrm>
        </p:grpSpPr>
        <p:grpSp>
          <p:nvGrpSpPr>
            <p:cNvPr id="78" name="그룹 77"/>
            <p:cNvGrpSpPr/>
            <p:nvPr/>
          </p:nvGrpSpPr>
          <p:grpSpPr>
            <a:xfrm>
              <a:off x="2406473" y="4218915"/>
              <a:ext cx="5354147" cy="2060629"/>
              <a:chOff x="2380346" y="4218915"/>
              <a:chExt cx="5354147" cy="2060629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380346" y="4218915"/>
                <a:ext cx="4428070" cy="342900"/>
                <a:chOff x="2336801" y="4178297"/>
                <a:chExt cx="4428070" cy="342900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2336801" y="4178297"/>
                  <a:ext cx="575733" cy="34290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M </a:t>
                  </a:r>
                  <a:r>
                    <a:rPr lang="ko-KR" altLang="en-US" sz="800" dirty="0" smtClean="0">
                      <a:latin typeface="+mn-ea"/>
                    </a:rPr>
                    <a:t>부품</a:t>
                  </a:r>
                  <a:endParaRPr lang="en-US" altLang="ko-KR" sz="800" dirty="0" smtClean="0">
                    <a:latin typeface="+mn-ea"/>
                  </a:endParaRPr>
                </a:p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(ASSY)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912534" y="4233212"/>
                  <a:ext cx="38523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+mn-ea"/>
                    </a:rPr>
                    <a:t>가</a:t>
                  </a:r>
                  <a:r>
                    <a:rPr lang="en-US" altLang="ko-KR" sz="1000" dirty="0">
                      <a:latin typeface="+mn-ea"/>
                    </a:rPr>
                    <a:t>. S1 </a:t>
                  </a:r>
                  <a:r>
                    <a:rPr lang="ko-KR" altLang="en-US" sz="1000" dirty="0">
                      <a:latin typeface="+mn-ea"/>
                    </a:rPr>
                    <a:t>바코드 </a:t>
                  </a:r>
                  <a:r>
                    <a:rPr lang="ko-KR" altLang="en-US" sz="1000" dirty="0" err="1">
                      <a:latin typeface="+mn-ea"/>
                    </a:rPr>
                    <a:t>리딩</a:t>
                  </a:r>
                  <a:r>
                    <a:rPr lang="ko-KR" altLang="en-US" sz="1000" dirty="0">
                      <a:latin typeface="+mn-ea"/>
                    </a:rPr>
                    <a:t> 후 </a:t>
                  </a:r>
                  <a:r>
                    <a:rPr lang="en-US" altLang="ko-KR" sz="1000" dirty="0">
                      <a:latin typeface="+mn-ea"/>
                    </a:rPr>
                    <a:t>M </a:t>
                  </a:r>
                  <a:r>
                    <a:rPr lang="ko-KR" altLang="en-US" sz="1000" dirty="0">
                      <a:latin typeface="+mn-ea"/>
                    </a:rPr>
                    <a:t>바코드 </a:t>
                  </a:r>
                  <a:r>
                    <a:rPr lang="ko-KR" altLang="en-US" sz="1000" dirty="0" smtClean="0">
                      <a:latin typeface="+mn-ea"/>
                    </a:rPr>
                    <a:t>생성 </a:t>
                  </a:r>
                  <a:r>
                    <a:rPr lang="en-US" altLang="ko-KR" sz="1000" dirty="0" smtClean="0">
                      <a:latin typeface="+mn-ea"/>
                    </a:rPr>
                    <a:t>(</a:t>
                  </a:r>
                  <a:r>
                    <a:rPr lang="en-US" altLang="ko-KR" sz="1000" dirty="0">
                      <a:latin typeface="+mn-ea"/>
                    </a:rPr>
                    <a:t>M+S1+S2+S3 </a:t>
                  </a:r>
                  <a:r>
                    <a:rPr lang="ko-KR" altLang="en-US" sz="1000" dirty="0">
                      <a:latin typeface="+mn-ea"/>
                    </a:rPr>
                    <a:t>정보 포함</a:t>
                  </a:r>
                  <a:r>
                    <a:rPr lang="en-US" altLang="ko-KR" sz="1000" dirty="0">
                      <a:latin typeface="+mn-ea"/>
                    </a:rPr>
                    <a:t>)</a:t>
                  </a:r>
                  <a:endParaRPr lang="ko-KR" altLang="en-US" sz="1000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2864154" y="4653820"/>
                <a:ext cx="4243725" cy="342900"/>
                <a:chOff x="2768601" y="4627031"/>
                <a:chExt cx="4243725" cy="342900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2768601" y="4627031"/>
                  <a:ext cx="575733" cy="34290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M </a:t>
                  </a:r>
                  <a:r>
                    <a:rPr lang="ko-KR" altLang="en-US" sz="800" dirty="0" smtClean="0">
                      <a:latin typeface="+mn-ea"/>
                    </a:rPr>
                    <a:t>부품</a:t>
                  </a:r>
                  <a:endParaRPr lang="en-US" altLang="ko-KR" sz="800" dirty="0" smtClean="0">
                    <a:latin typeface="+mn-ea"/>
                  </a:endParaRPr>
                </a:p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(ASSY)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344334" y="4675370"/>
                  <a:ext cx="36679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+mn-ea"/>
                    </a:rPr>
                    <a:t>나</a:t>
                  </a:r>
                  <a:r>
                    <a:rPr lang="en-US" altLang="ko-KR" sz="1000" dirty="0">
                      <a:latin typeface="+mn-ea"/>
                    </a:rPr>
                    <a:t>. S2 </a:t>
                  </a:r>
                  <a:r>
                    <a:rPr lang="ko-KR" altLang="en-US" sz="1000" dirty="0">
                      <a:latin typeface="+mn-ea"/>
                    </a:rPr>
                    <a:t>바코드 </a:t>
                  </a:r>
                  <a:r>
                    <a:rPr lang="ko-KR" altLang="en-US" sz="1000" dirty="0" err="1">
                      <a:latin typeface="+mn-ea"/>
                    </a:rPr>
                    <a:t>리딩</a:t>
                  </a:r>
                  <a:r>
                    <a:rPr lang="ko-KR" altLang="en-US" sz="1000" dirty="0">
                      <a:latin typeface="+mn-ea"/>
                    </a:rPr>
                    <a:t> 후 </a:t>
                  </a:r>
                  <a:r>
                    <a:rPr lang="en-US" altLang="ko-KR" sz="1000" dirty="0">
                      <a:latin typeface="+mn-ea"/>
                    </a:rPr>
                    <a:t>S1 </a:t>
                  </a:r>
                  <a:r>
                    <a:rPr lang="ko-KR" altLang="en-US" sz="1000" dirty="0">
                      <a:latin typeface="+mn-ea"/>
                    </a:rPr>
                    <a:t>바코드 </a:t>
                  </a:r>
                  <a:r>
                    <a:rPr lang="ko-KR" altLang="en-US" sz="1000" dirty="0" smtClean="0">
                      <a:latin typeface="+mn-ea"/>
                    </a:rPr>
                    <a:t>생성 </a:t>
                  </a:r>
                  <a:r>
                    <a:rPr lang="en-US" altLang="ko-KR" sz="1000" dirty="0" smtClean="0">
                      <a:latin typeface="+mn-ea"/>
                    </a:rPr>
                    <a:t>(</a:t>
                  </a:r>
                  <a:r>
                    <a:rPr lang="en-US" altLang="ko-KR" sz="1000" dirty="0">
                      <a:latin typeface="+mn-ea"/>
                    </a:rPr>
                    <a:t>S1+S2+S3 </a:t>
                  </a:r>
                  <a:r>
                    <a:rPr lang="ko-KR" altLang="en-US" sz="1000" dirty="0">
                      <a:latin typeface="+mn-ea"/>
                    </a:rPr>
                    <a:t>정보 포함</a:t>
                  </a:r>
                  <a:r>
                    <a:rPr lang="en-US" altLang="ko-KR" sz="1000" dirty="0">
                      <a:latin typeface="+mn-ea"/>
                    </a:rPr>
                    <a:t>)</a:t>
                  </a:r>
                  <a:endParaRPr lang="ko-KR" altLang="en-US" sz="1000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3373749" y="5084229"/>
                <a:ext cx="1877692" cy="342900"/>
                <a:chOff x="3200403" y="5084229"/>
                <a:chExt cx="1877692" cy="342900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3200403" y="5084229"/>
                  <a:ext cx="575733" cy="34290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M </a:t>
                  </a:r>
                  <a:r>
                    <a:rPr lang="ko-KR" altLang="en-US" sz="800" dirty="0" smtClean="0">
                      <a:latin typeface="+mn-ea"/>
                    </a:rPr>
                    <a:t>부품</a:t>
                  </a:r>
                  <a:endParaRPr lang="en-US" altLang="ko-KR" sz="800" dirty="0" smtClean="0">
                    <a:latin typeface="+mn-ea"/>
                  </a:endParaRPr>
                </a:p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(ASSY)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776136" y="5128545"/>
                  <a:ext cx="1301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+mn-ea"/>
                    </a:rPr>
                    <a:t>다</a:t>
                  </a:r>
                  <a:r>
                    <a:rPr lang="en-US" altLang="ko-KR" sz="1000" dirty="0">
                      <a:latin typeface="+mn-ea"/>
                    </a:rPr>
                    <a:t>. S2 </a:t>
                  </a:r>
                  <a:r>
                    <a:rPr lang="ko-KR" altLang="en-US" sz="1000" dirty="0">
                      <a:latin typeface="+mn-ea"/>
                    </a:rPr>
                    <a:t>바코드 생성</a:t>
                  </a:r>
                  <a:endParaRPr lang="ko-KR" altLang="en-US" sz="1000" dirty="0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3373749" y="5506591"/>
                <a:ext cx="4360744" cy="342900"/>
                <a:chOff x="3217337" y="5541427"/>
                <a:chExt cx="4360744" cy="342900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3217337" y="5541427"/>
                  <a:ext cx="575733" cy="34290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M </a:t>
                  </a:r>
                  <a:r>
                    <a:rPr lang="ko-KR" altLang="en-US" sz="800" dirty="0" smtClean="0">
                      <a:latin typeface="+mn-ea"/>
                    </a:rPr>
                    <a:t>부품</a:t>
                  </a:r>
                  <a:endParaRPr lang="en-US" altLang="ko-KR" sz="800" dirty="0" smtClean="0">
                    <a:latin typeface="+mn-ea"/>
                  </a:endParaRPr>
                </a:p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(ASSY)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793070" y="5593612"/>
                  <a:ext cx="37850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+mn-ea"/>
                    </a:rPr>
                    <a:t>라</a:t>
                  </a:r>
                  <a:r>
                    <a:rPr lang="en-US" altLang="ko-KR" sz="1000" dirty="0">
                      <a:latin typeface="+mn-ea"/>
                    </a:rPr>
                    <a:t>.  S3</a:t>
                  </a:r>
                  <a:r>
                    <a:rPr lang="ko-KR" altLang="en-US" sz="1000" dirty="0">
                      <a:latin typeface="+mn-ea"/>
                    </a:rPr>
                    <a:t>바코드 </a:t>
                  </a:r>
                  <a:r>
                    <a:rPr lang="ko-KR" altLang="en-US" sz="1000" dirty="0" err="1">
                      <a:latin typeface="+mn-ea"/>
                    </a:rPr>
                    <a:t>리딩</a:t>
                  </a:r>
                  <a:r>
                    <a:rPr lang="ko-KR" altLang="en-US" sz="1000" dirty="0">
                      <a:latin typeface="+mn-ea"/>
                    </a:rPr>
                    <a:t> 후 </a:t>
                  </a:r>
                  <a:r>
                    <a:rPr lang="en-US" altLang="ko-KR" sz="1000" dirty="0">
                      <a:latin typeface="+mn-ea"/>
                    </a:rPr>
                    <a:t>S2 </a:t>
                  </a:r>
                  <a:r>
                    <a:rPr lang="ko-KR" altLang="en-US" sz="1000" dirty="0">
                      <a:latin typeface="+mn-ea"/>
                    </a:rPr>
                    <a:t>부품 바코드 생성 </a:t>
                  </a:r>
                  <a:r>
                    <a:rPr lang="en-US" altLang="ko-KR" sz="1000" dirty="0">
                      <a:latin typeface="+mn-ea"/>
                    </a:rPr>
                    <a:t>(S2+S3 </a:t>
                  </a:r>
                  <a:r>
                    <a:rPr lang="ko-KR" altLang="en-US" sz="1000" dirty="0">
                      <a:latin typeface="+mn-ea"/>
                    </a:rPr>
                    <a:t>정보 포함</a:t>
                  </a:r>
                  <a:r>
                    <a:rPr lang="en-US" altLang="ko-KR" sz="1000" dirty="0">
                      <a:latin typeface="+mn-ea"/>
                    </a:rPr>
                    <a:t>)</a:t>
                  </a:r>
                  <a:endParaRPr lang="ko-KR" altLang="en-US" sz="1000" dirty="0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823552" y="5936644"/>
                <a:ext cx="1877692" cy="342900"/>
                <a:chOff x="3640669" y="6015538"/>
                <a:chExt cx="1877692" cy="342900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3640669" y="6015538"/>
                  <a:ext cx="575733" cy="34290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M </a:t>
                  </a:r>
                  <a:r>
                    <a:rPr lang="ko-KR" altLang="en-US" sz="800" dirty="0" smtClean="0">
                      <a:latin typeface="+mn-ea"/>
                    </a:rPr>
                    <a:t>부품</a:t>
                  </a:r>
                  <a:endParaRPr lang="en-US" altLang="ko-KR" sz="800" dirty="0" smtClean="0">
                    <a:latin typeface="+mn-ea"/>
                  </a:endParaRPr>
                </a:p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(ASSY)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216402" y="6066694"/>
                  <a:ext cx="1301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+mn-ea"/>
                    </a:rPr>
                    <a:t>마</a:t>
                  </a:r>
                  <a:r>
                    <a:rPr lang="en-US" altLang="ko-KR" sz="1000" dirty="0">
                      <a:latin typeface="+mn-ea"/>
                    </a:rPr>
                    <a:t>. S3 </a:t>
                  </a:r>
                  <a:r>
                    <a:rPr lang="ko-KR" altLang="en-US" sz="1000" dirty="0">
                      <a:latin typeface="+mn-ea"/>
                    </a:rPr>
                    <a:t>바코드 생성</a:t>
                  </a:r>
                  <a:endParaRPr lang="ko-KR" altLang="en-US" sz="1000" dirty="0"/>
                </a:p>
              </p:txBody>
            </p:sp>
          </p:grpSp>
        </p:grpSp>
        <p:cxnSp>
          <p:nvCxnSpPr>
            <p:cNvPr id="80" name="꺾인 연결선 79"/>
            <p:cNvCxnSpPr>
              <a:endCxn id="6" idx="2"/>
            </p:cNvCxnSpPr>
            <p:nvPr/>
          </p:nvCxnSpPr>
          <p:spPr>
            <a:xfrm rot="16200000" flipV="1">
              <a:off x="2669653" y="4586502"/>
              <a:ext cx="245316" cy="195941"/>
            </a:xfrm>
            <a:prstGeom prst="bentConnector3">
              <a:avLst>
                <a:gd name="adj1" fmla="val 38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67" idx="1"/>
              <a:endCxn id="66" idx="2"/>
            </p:cNvCxnSpPr>
            <p:nvPr/>
          </p:nvCxnSpPr>
          <p:spPr>
            <a:xfrm rot="10800000">
              <a:off x="3178148" y="4996721"/>
              <a:ext cx="221728" cy="258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꺾인 연결선 86"/>
            <p:cNvCxnSpPr>
              <a:stCxn id="68" idx="1"/>
              <a:endCxn id="66" idx="2"/>
            </p:cNvCxnSpPr>
            <p:nvPr/>
          </p:nvCxnSpPr>
          <p:spPr>
            <a:xfrm rot="10800000">
              <a:off x="3178148" y="4996721"/>
              <a:ext cx="221728" cy="6813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69" idx="1"/>
              <a:endCxn id="68" idx="2"/>
            </p:cNvCxnSpPr>
            <p:nvPr/>
          </p:nvCxnSpPr>
          <p:spPr>
            <a:xfrm rot="10800000">
              <a:off x="3687743" y="5849492"/>
              <a:ext cx="161936" cy="2586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27911</TotalTime>
  <Words>469</Words>
  <Application>Microsoft Office PowerPoint</Application>
  <PresentationFormat>화면 슬라이드 쇼(4:3)</PresentationFormat>
  <Paragraphs>240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HY헤드라인M</vt:lpstr>
      <vt:lpstr>굴림</vt:lpstr>
      <vt:lpstr>맑은 고딕</vt:lpstr>
      <vt:lpstr>현대하모니 B</vt:lpstr>
      <vt:lpstr>현대하모니 L</vt:lpstr>
      <vt:lpstr>현대하모니 M</vt:lpstr>
      <vt:lpstr>Arial</vt:lpstr>
      <vt:lpstr>Calibri</vt:lpstr>
      <vt:lpstr>Office Theme</vt:lpstr>
      <vt:lpstr>Adobe Acrobat Document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BBDO</dc:creator>
  <cp:lastModifiedBy>김진철</cp:lastModifiedBy>
  <cp:revision>817</cp:revision>
  <cp:lastPrinted>2019-02-12T00:35:16Z</cp:lastPrinted>
  <dcterms:created xsi:type="dcterms:W3CDTF">2016-10-26T03:18:16Z</dcterms:created>
  <dcterms:modified xsi:type="dcterms:W3CDTF">2024-10-23T00:20:22Z</dcterms:modified>
</cp:coreProperties>
</file>