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92" autoAdjust="0"/>
    <p:restoredTop sz="94660"/>
  </p:normalViewPr>
  <p:slideViewPr>
    <p:cSldViewPr snapToGrid="0">
      <p:cViewPr>
        <p:scale>
          <a:sx n="120" d="100"/>
          <a:sy n="120" d="100"/>
        </p:scale>
        <p:origin x="11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AD9E-E0FE-425E-9F81-8542F53A8C93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893-54FF-496E-8674-9DA5F7A1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3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AD9E-E0FE-425E-9F81-8542F53A8C93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893-54FF-496E-8674-9DA5F7A1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14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AD9E-E0FE-425E-9F81-8542F53A8C93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893-54FF-496E-8674-9DA5F7A1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77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AD9E-E0FE-425E-9F81-8542F53A8C93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893-54FF-496E-8674-9DA5F7A1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25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AD9E-E0FE-425E-9F81-8542F53A8C93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893-54FF-496E-8674-9DA5F7A1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17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AD9E-E0FE-425E-9F81-8542F53A8C93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893-54FF-496E-8674-9DA5F7A1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76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AD9E-E0FE-425E-9F81-8542F53A8C93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893-54FF-496E-8674-9DA5F7A1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56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AD9E-E0FE-425E-9F81-8542F53A8C93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893-54FF-496E-8674-9DA5F7A1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6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AD9E-E0FE-425E-9F81-8542F53A8C93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893-54FF-496E-8674-9DA5F7A1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61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AD9E-E0FE-425E-9F81-8542F53A8C93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893-54FF-496E-8674-9DA5F7A1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65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AD9E-E0FE-425E-9F81-8542F53A8C93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893-54FF-496E-8674-9DA5F7A1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63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0AD9E-E0FE-425E-9F81-8542F53A8C93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70893-54FF-496E-8674-9DA5F7A190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0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2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6" y="60963"/>
            <a:ext cx="9079264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4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1" y="1800000"/>
            <a:ext cx="430311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3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00000"/>
            <a:ext cx="430311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2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00000"/>
            <a:ext cx="430311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4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00000"/>
            <a:ext cx="430311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6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00000"/>
            <a:ext cx="430311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10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0</Words>
  <Application>Microsoft Office PowerPoint</Application>
  <PresentationFormat>화면 슬라이드 쇼(4:3)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김진철</dc:creator>
  <cp:lastModifiedBy>김진철</cp:lastModifiedBy>
  <cp:revision>3</cp:revision>
  <dcterms:created xsi:type="dcterms:W3CDTF">2025-09-16T03:24:33Z</dcterms:created>
  <dcterms:modified xsi:type="dcterms:W3CDTF">2025-09-16T05:33:34Z</dcterms:modified>
</cp:coreProperties>
</file>