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32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A96-FAE2-4641-886A-1020DC3E3BA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0A68-E1D8-4776-A58C-7267DEC9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Multiclass document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 for records managers to classify and sort electronic records.</a:t>
            </a:r>
          </a:p>
          <a:p>
            <a:r>
              <a:rPr lang="en-US" dirty="0" smtClean="0"/>
              <a:t>To start we will sort documents into three classes – Operations, Accounting, and Legal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2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was preselected and provided by MIDCON to fit one of three classes.</a:t>
            </a:r>
            <a:r>
              <a:rPr lang="en-US" dirty="0"/>
              <a:t> </a:t>
            </a:r>
            <a:r>
              <a:rPr lang="en-US" dirty="0" smtClean="0"/>
              <a:t>None of the documents fall outside the thee classes.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of the documents origin from 2016. However, by nature the operations reports are unfairly rooted in 2016. While the accounting documents will be forward looking to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Transformers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smtClean="0"/>
              <a:t>Hash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err="1" smtClean="0"/>
              <a:t>Tfidf</a:t>
            </a:r>
            <a:r>
              <a:rPr lang="en-US" dirty="0" smtClean="0"/>
              <a:t> Transformer </a:t>
            </a:r>
          </a:p>
          <a:p>
            <a:r>
              <a:rPr lang="en-US" dirty="0" smtClean="0"/>
              <a:t>Stochastic Gradient Decent</a:t>
            </a:r>
            <a:endParaRPr lang="en-US" dirty="0" smtClean="0"/>
          </a:p>
          <a:p>
            <a:r>
              <a:rPr lang="en-US" dirty="0" smtClean="0"/>
              <a:t>Support Vector Machine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Result </a:t>
            </a:r>
            <a:br>
              <a:rPr lang="en-US" dirty="0" smtClean="0"/>
            </a:br>
            <a:r>
              <a:rPr lang="en-US" sz="2800" dirty="0" err="1" smtClean="0"/>
              <a:t>Sgd</a:t>
            </a:r>
            <a:r>
              <a:rPr lang="en-US" sz="2800" dirty="0" smtClean="0"/>
              <a:t> Classifier and </a:t>
            </a:r>
            <a:r>
              <a:rPr lang="en-US" sz="2800" dirty="0" err="1" smtClean="0"/>
              <a:t>tfidfvectorizer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01" y="3168650"/>
            <a:ext cx="640080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86" y="2097088"/>
            <a:ext cx="3895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8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log probabilities of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220" y="1794165"/>
            <a:ext cx="3624843" cy="4502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70" y="1794164"/>
            <a:ext cx="3768457" cy="45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br>
              <a:rPr lang="en-US" dirty="0" smtClean="0"/>
            </a:br>
            <a:r>
              <a:rPr lang="en-US" dirty="0" smtClean="0"/>
              <a:t>most repeated tokens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41"/>
          <a:stretch/>
        </p:blipFill>
        <p:spPr>
          <a:xfrm>
            <a:off x="2330528" y="2097088"/>
            <a:ext cx="7527767" cy="893729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49265"/>
          <a:stretch/>
        </p:blipFill>
        <p:spPr>
          <a:xfrm>
            <a:off x="2330528" y="3644366"/>
            <a:ext cx="7690887" cy="8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achieved desired result.</a:t>
            </a:r>
            <a:endParaRPr lang="en-US" dirty="0" smtClean="0"/>
          </a:p>
          <a:p>
            <a:r>
              <a:rPr lang="en-US" dirty="0" smtClean="0"/>
              <a:t>There were only small variations between the </a:t>
            </a:r>
            <a:r>
              <a:rPr lang="en-US" dirty="0"/>
              <a:t>tested </a:t>
            </a:r>
            <a:r>
              <a:rPr lang="en-US" dirty="0" smtClean="0"/>
              <a:t>classifiers/text </a:t>
            </a:r>
            <a:r>
              <a:rPr lang="en-US" dirty="0"/>
              <a:t>transformers. </a:t>
            </a:r>
            <a:r>
              <a:rPr lang="en-US" dirty="0" smtClean="0"/>
              <a:t>This could mean that the dataset was too narrow in focus.</a:t>
            </a:r>
            <a:endParaRPr lang="en-US" dirty="0" smtClean="0"/>
          </a:p>
          <a:p>
            <a:r>
              <a:rPr lang="en-US" dirty="0" smtClean="0"/>
              <a:t>Next steps that </a:t>
            </a:r>
            <a:r>
              <a:rPr lang="en-US" dirty="0" smtClean="0"/>
              <a:t>could improve the model:</a:t>
            </a:r>
          </a:p>
          <a:p>
            <a:pPr lvl="1"/>
            <a:r>
              <a:rPr lang="en-US" dirty="0" smtClean="0"/>
              <a:t>Increase the variety and complexity of the dataset</a:t>
            </a:r>
            <a:endParaRPr lang="en-US" dirty="0" smtClean="0"/>
          </a:p>
          <a:p>
            <a:pPr lvl="1"/>
            <a:r>
              <a:rPr lang="en-US" dirty="0" smtClean="0"/>
              <a:t>Try an unsupervised approach, and compare topic extraction results to current approach to understand which is more applicable to records managers.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156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186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Capstone 2</vt:lpstr>
      <vt:lpstr>Problem</vt:lpstr>
      <vt:lpstr>Data wrangling and assumptions</vt:lpstr>
      <vt:lpstr>Algorithms and Transformers</vt:lpstr>
      <vt:lpstr>Top Result  Sgd Classifier and tfidfvectorizer</vt:lpstr>
      <vt:lpstr>Feature analysis log probabilities of feature</vt:lpstr>
      <vt:lpstr>Feature Analysis most repeated tokens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</dc:title>
  <dc:creator>Trey Cole</dc:creator>
  <cp:lastModifiedBy>Trey Cole</cp:lastModifiedBy>
  <cp:revision>20</cp:revision>
  <dcterms:created xsi:type="dcterms:W3CDTF">2017-09-21T20:13:00Z</dcterms:created>
  <dcterms:modified xsi:type="dcterms:W3CDTF">2017-11-22T04:14:17Z</dcterms:modified>
</cp:coreProperties>
</file>