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2" r:id="rId10"/>
    <p:sldId id="259" r:id="rId11"/>
    <p:sldId id="257" r:id="rId12"/>
    <p:sldId id="25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2"/>
    <p:restoredTop sz="94538"/>
  </p:normalViewPr>
  <p:slideViewPr>
    <p:cSldViewPr snapToGrid="0" snapToObjects="1">
      <p:cViewPr>
        <p:scale>
          <a:sx n="92" d="100"/>
          <a:sy n="92" d="100"/>
        </p:scale>
        <p:origin x="3568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978D3-65C1-0248-AA8D-E71F44BA97A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8CB5-5427-B64F-A737-9ACE019C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4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-Merged the 3 black</a:t>
            </a:r>
            <a:r>
              <a:rPr lang="en-US" baseline="0" dirty="0" smtClean="0"/>
              <a:t> triangles</a:t>
            </a:r>
          </a:p>
          <a:p>
            <a:r>
              <a:rPr lang="en-US" baseline="0" dirty="0" smtClean="0"/>
              <a:t>-Loop is two half circles with the middle cut out (not a line anymore)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18CB5-5427-B64F-A737-9ACE019C8F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8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31F5-6ABC-B944-AA89-A7441EE7FB3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431F5-6ABC-B944-AA89-A7441EE7FB3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B97B9-AB39-D742-9FA5-42ECA2F8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4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RF1_iOS Image Assets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Created March 13,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7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Logos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84348" y="3088872"/>
            <a:ext cx="2042419" cy="1760706"/>
            <a:chOff x="273874" y="4767204"/>
            <a:chExt cx="2042419" cy="1760706"/>
          </a:xfrm>
        </p:grpSpPr>
        <p:sp>
          <p:nvSpPr>
            <p:cNvPr id="5" name="Triangle 4"/>
            <p:cNvSpPr/>
            <p:nvPr/>
          </p:nvSpPr>
          <p:spPr>
            <a:xfrm rot="10800000">
              <a:off x="273874" y="4767204"/>
              <a:ext cx="2042419" cy="176070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9058" y="4888034"/>
              <a:ext cx="1930408" cy="1520510"/>
              <a:chOff x="7456232" y="3584695"/>
              <a:chExt cx="1442689" cy="1136352"/>
            </a:xfrm>
          </p:grpSpPr>
          <p:sp>
            <p:nvSpPr>
              <p:cNvPr id="7" name="Triangle 6"/>
              <p:cNvSpPr/>
              <p:nvPr/>
            </p:nvSpPr>
            <p:spPr>
              <a:xfrm rot="3600000">
                <a:off x="8391321" y="3372295"/>
                <a:ext cx="295200" cy="72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riangle 7"/>
              <p:cNvSpPr/>
              <p:nvPr/>
            </p:nvSpPr>
            <p:spPr>
              <a:xfrm rot="18000000">
                <a:off x="7668632" y="3373367"/>
                <a:ext cx="295200" cy="72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865026" y="3777403"/>
                <a:ext cx="620887" cy="338480"/>
              </a:xfrm>
              <a:prstGeom prst="ellipse">
                <a:avLst/>
              </a:prstGeom>
              <a:noFill/>
              <a:ln w="127000">
                <a:solidFill>
                  <a:srgbClr val="76D6D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iangle 9"/>
              <p:cNvSpPr/>
              <p:nvPr/>
            </p:nvSpPr>
            <p:spPr>
              <a:xfrm rot="10800000">
                <a:off x="8027871" y="4001047"/>
                <a:ext cx="295200" cy="72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728771" y="2274865"/>
            <a:ext cx="2286000" cy="2264669"/>
            <a:chOff x="161123" y="4365088"/>
            <a:chExt cx="2286000" cy="2264669"/>
          </a:xfrm>
        </p:grpSpPr>
        <p:sp>
          <p:nvSpPr>
            <p:cNvPr id="13" name="Rounded Rectangle 12"/>
            <p:cNvSpPr/>
            <p:nvPr/>
          </p:nvSpPr>
          <p:spPr>
            <a:xfrm>
              <a:off x="161123" y="4365088"/>
              <a:ext cx="2286000" cy="226466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0" dirty="0">
                <a:latin typeface="DIN Alternate" charset="0"/>
                <a:ea typeface="DIN Alternate" charset="0"/>
                <a:cs typeface="DIN Alternate" charset="0"/>
              </a:endParaRPr>
            </a:p>
          </p:txBody>
        </p:sp>
        <p:sp>
          <p:nvSpPr>
            <p:cNvPr id="14" name="Triangle 13"/>
            <p:cNvSpPr/>
            <p:nvPr/>
          </p:nvSpPr>
          <p:spPr>
            <a:xfrm rot="10800000">
              <a:off x="273874" y="4767204"/>
              <a:ext cx="2042419" cy="17607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9058" y="4888034"/>
              <a:ext cx="1930408" cy="1520510"/>
              <a:chOff x="7456232" y="3584695"/>
              <a:chExt cx="1442689" cy="1136352"/>
            </a:xfrm>
          </p:grpSpPr>
          <p:sp>
            <p:nvSpPr>
              <p:cNvPr id="16" name="Triangle 15"/>
              <p:cNvSpPr/>
              <p:nvPr/>
            </p:nvSpPr>
            <p:spPr>
              <a:xfrm rot="3600000">
                <a:off x="8391321" y="3372295"/>
                <a:ext cx="295200" cy="720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/>
              <p:cNvSpPr/>
              <p:nvPr/>
            </p:nvSpPr>
            <p:spPr>
              <a:xfrm rot="18000000">
                <a:off x="7668632" y="3373367"/>
                <a:ext cx="295200" cy="720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865026" y="3777403"/>
                <a:ext cx="620887" cy="338480"/>
              </a:xfrm>
              <a:prstGeom prst="ellipse">
                <a:avLst/>
              </a:prstGeom>
              <a:noFill/>
              <a:ln w="127000">
                <a:solidFill>
                  <a:srgbClr val="76D6D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iangle 18"/>
              <p:cNvSpPr/>
              <p:nvPr/>
            </p:nvSpPr>
            <p:spPr>
              <a:xfrm rot="10800000">
                <a:off x="8027871" y="4001047"/>
                <a:ext cx="295200" cy="720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216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475272" y="1531816"/>
            <a:ext cx="6230785" cy="4798646"/>
          </a:xfrm>
          <a:prstGeom prst="round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Logos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10959" y="223003"/>
            <a:ext cx="830786" cy="452907"/>
          </a:xfrm>
          <a:prstGeom prst="ellipse">
            <a:avLst/>
          </a:prstGeom>
          <a:noFill/>
          <a:ln w="127000">
            <a:solidFill>
              <a:srgbClr val="76D6D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7068526" y="71807"/>
            <a:ext cx="978124" cy="586638"/>
          </a:xfrm>
          <a:custGeom>
            <a:avLst/>
            <a:gdLst>
              <a:gd name="connsiteX0" fmla="*/ 489062 w 978124"/>
              <a:gd name="connsiteY0" fmla="*/ 134369 h 586638"/>
              <a:gd name="connsiteX1" fmla="*/ 135070 w 978124"/>
              <a:gd name="connsiteY1" fmla="*/ 293318 h 586638"/>
              <a:gd name="connsiteX2" fmla="*/ 489062 w 978124"/>
              <a:gd name="connsiteY2" fmla="*/ 452267 h 586638"/>
              <a:gd name="connsiteX3" fmla="*/ 843054 w 978124"/>
              <a:gd name="connsiteY3" fmla="*/ 293318 h 586638"/>
              <a:gd name="connsiteX4" fmla="*/ 489062 w 978124"/>
              <a:gd name="connsiteY4" fmla="*/ 134369 h 586638"/>
              <a:gd name="connsiteX5" fmla="*/ 489062 w 978124"/>
              <a:gd name="connsiteY5" fmla="*/ 0 h 586638"/>
              <a:gd name="connsiteX6" fmla="*/ 978124 w 978124"/>
              <a:gd name="connsiteY6" fmla="*/ 293319 h 586638"/>
              <a:gd name="connsiteX7" fmla="*/ 489062 w 978124"/>
              <a:gd name="connsiteY7" fmla="*/ 586638 h 586638"/>
              <a:gd name="connsiteX8" fmla="*/ 0 w 978124"/>
              <a:gd name="connsiteY8" fmla="*/ 293319 h 586638"/>
              <a:gd name="connsiteX9" fmla="*/ 489062 w 978124"/>
              <a:gd name="connsiteY9" fmla="*/ 0 h 58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8124" h="586638">
                <a:moveTo>
                  <a:pt x="489062" y="134369"/>
                </a:moveTo>
                <a:cubicBezTo>
                  <a:pt x="293558" y="134369"/>
                  <a:pt x="135070" y="205533"/>
                  <a:pt x="135070" y="293318"/>
                </a:cubicBezTo>
                <a:cubicBezTo>
                  <a:pt x="135070" y="381103"/>
                  <a:pt x="293558" y="452267"/>
                  <a:pt x="489062" y="452267"/>
                </a:cubicBezTo>
                <a:cubicBezTo>
                  <a:pt x="684566" y="452267"/>
                  <a:pt x="843054" y="381103"/>
                  <a:pt x="843054" y="293318"/>
                </a:cubicBezTo>
                <a:cubicBezTo>
                  <a:pt x="843054" y="205533"/>
                  <a:pt x="684566" y="134369"/>
                  <a:pt x="489062" y="134369"/>
                </a:cubicBezTo>
                <a:close/>
                <a:moveTo>
                  <a:pt x="489062" y="0"/>
                </a:moveTo>
                <a:cubicBezTo>
                  <a:pt x="759163" y="0"/>
                  <a:pt x="978124" y="131323"/>
                  <a:pt x="978124" y="293319"/>
                </a:cubicBezTo>
                <a:cubicBezTo>
                  <a:pt x="978124" y="455315"/>
                  <a:pt x="759163" y="586638"/>
                  <a:pt x="489062" y="586638"/>
                </a:cubicBezTo>
                <a:cubicBezTo>
                  <a:pt x="218961" y="586638"/>
                  <a:pt x="0" y="455315"/>
                  <a:pt x="0" y="293319"/>
                </a:cubicBezTo>
                <a:cubicBezTo>
                  <a:pt x="0" y="131323"/>
                  <a:pt x="218961" y="0"/>
                  <a:pt x="489062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337131" y="1634992"/>
            <a:ext cx="2042419" cy="2191775"/>
            <a:chOff x="5474618" y="2590316"/>
            <a:chExt cx="2042419" cy="2191775"/>
          </a:xfrm>
        </p:grpSpPr>
        <p:sp>
          <p:nvSpPr>
            <p:cNvPr id="6" name="Triangle 5"/>
            <p:cNvSpPr/>
            <p:nvPr/>
          </p:nvSpPr>
          <p:spPr>
            <a:xfrm rot="10800000">
              <a:off x="5474618" y="3021385"/>
              <a:ext cx="2042419" cy="17607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88900">
                <a:srgbClr val="76D6D2">
                  <a:alpha val="70000"/>
                </a:srgbClr>
              </a:glow>
              <a:innerShdw blurRad="63500" dist="50800">
                <a:prstClr val="black">
                  <a:alpha val="50000"/>
                </a:prstClr>
              </a:inn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6018203" y="362593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3600000">
              <a:off x="5828061" y="2709145"/>
              <a:ext cx="1802029" cy="1564371"/>
            </a:xfrm>
            <a:custGeom>
              <a:avLst/>
              <a:gdLst>
                <a:gd name="connsiteX0" fmla="*/ 767584 w 1802029"/>
                <a:gd name="connsiteY0" fmla="*/ 963405 h 1564371"/>
                <a:gd name="connsiteX1" fmla="*/ 902068 w 1802029"/>
                <a:gd name="connsiteY1" fmla="*/ 1196339 h 1564371"/>
                <a:gd name="connsiteX2" fmla="*/ 1036553 w 1802029"/>
                <a:gd name="connsiteY2" fmla="*/ 963405 h 1564371"/>
                <a:gd name="connsiteX3" fmla="*/ 899426 w 1802029"/>
                <a:gd name="connsiteY3" fmla="*/ 0 h 1564371"/>
                <a:gd name="connsiteX4" fmla="*/ 1090728 w 1802029"/>
                <a:gd name="connsiteY4" fmla="*/ 933178 h 1564371"/>
                <a:gd name="connsiteX5" fmla="*/ 1802029 w 1802029"/>
                <a:gd name="connsiteY5" fmla="*/ 1564371 h 1564371"/>
                <a:gd name="connsiteX6" fmla="*/ 895531 w 1802029"/>
                <a:gd name="connsiteY6" fmla="*/ 1262558 h 1564371"/>
                <a:gd name="connsiteX7" fmla="*/ 0 w 1802029"/>
                <a:gd name="connsiteY7" fmla="*/ 1560720 h 1564371"/>
                <a:gd name="connsiteX8" fmla="*/ 708333 w 1802029"/>
                <a:gd name="connsiteY8" fmla="*/ 932161 h 156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029" h="1564371">
                  <a:moveTo>
                    <a:pt x="767584" y="963405"/>
                  </a:moveTo>
                  <a:lnTo>
                    <a:pt x="902068" y="1196339"/>
                  </a:lnTo>
                  <a:lnTo>
                    <a:pt x="1036553" y="963405"/>
                  </a:lnTo>
                  <a:close/>
                  <a:moveTo>
                    <a:pt x="899426" y="0"/>
                  </a:moveTo>
                  <a:lnTo>
                    <a:pt x="1090728" y="933178"/>
                  </a:lnTo>
                  <a:lnTo>
                    <a:pt x="1802029" y="1564371"/>
                  </a:lnTo>
                  <a:lnTo>
                    <a:pt x="895531" y="1262558"/>
                  </a:lnTo>
                  <a:lnTo>
                    <a:pt x="0" y="1560720"/>
                  </a:lnTo>
                  <a:lnTo>
                    <a:pt x="708333" y="9321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rot="10800000">
              <a:off x="6018203" y="335364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191563" y="1515626"/>
            <a:ext cx="2042419" cy="2191775"/>
            <a:chOff x="5474618" y="2590316"/>
            <a:chExt cx="2042419" cy="2191775"/>
          </a:xfrm>
        </p:grpSpPr>
        <p:sp>
          <p:nvSpPr>
            <p:cNvPr id="46" name="Triangle 45"/>
            <p:cNvSpPr/>
            <p:nvPr/>
          </p:nvSpPr>
          <p:spPr>
            <a:xfrm rot="10800000">
              <a:off x="5474618" y="3021385"/>
              <a:ext cx="2042419" cy="17607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6018203" y="362593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3600000">
              <a:off x="5828061" y="2709145"/>
              <a:ext cx="1802029" cy="1564371"/>
            </a:xfrm>
            <a:custGeom>
              <a:avLst/>
              <a:gdLst>
                <a:gd name="connsiteX0" fmla="*/ 767584 w 1802029"/>
                <a:gd name="connsiteY0" fmla="*/ 963405 h 1564371"/>
                <a:gd name="connsiteX1" fmla="*/ 902068 w 1802029"/>
                <a:gd name="connsiteY1" fmla="*/ 1196339 h 1564371"/>
                <a:gd name="connsiteX2" fmla="*/ 1036553 w 1802029"/>
                <a:gd name="connsiteY2" fmla="*/ 963405 h 1564371"/>
                <a:gd name="connsiteX3" fmla="*/ 899426 w 1802029"/>
                <a:gd name="connsiteY3" fmla="*/ 0 h 1564371"/>
                <a:gd name="connsiteX4" fmla="*/ 1090728 w 1802029"/>
                <a:gd name="connsiteY4" fmla="*/ 933178 h 1564371"/>
                <a:gd name="connsiteX5" fmla="*/ 1802029 w 1802029"/>
                <a:gd name="connsiteY5" fmla="*/ 1564371 h 1564371"/>
                <a:gd name="connsiteX6" fmla="*/ 895531 w 1802029"/>
                <a:gd name="connsiteY6" fmla="*/ 1262558 h 1564371"/>
                <a:gd name="connsiteX7" fmla="*/ 0 w 1802029"/>
                <a:gd name="connsiteY7" fmla="*/ 1560720 h 1564371"/>
                <a:gd name="connsiteX8" fmla="*/ 708333 w 1802029"/>
                <a:gd name="connsiteY8" fmla="*/ 932161 h 156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029" h="1564371">
                  <a:moveTo>
                    <a:pt x="767584" y="963405"/>
                  </a:moveTo>
                  <a:lnTo>
                    <a:pt x="902068" y="1196339"/>
                  </a:lnTo>
                  <a:lnTo>
                    <a:pt x="1036553" y="963405"/>
                  </a:lnTo>
                  <a:close/>
                  <a:moveTo>
                    <a:pt x="899426" y="0"/>
                  </a:moveTo>
                  <a:lnTo>
                    <a:pt x="1090728" y="933178"/>
                  </a:lnTo>
                  <a:lnTo>
                    <a:pt x="1802029" y="1564371"/>
                  </a:lnTo>
                  <a:lnTo>
                    <a:pt x="895531" y="1262558"/>
                  </a:lnTo>
                  <a:lnTo>
                    <a:pt x="0" y="1560720"/>
                  </a:lnTo>
                  <a:lnTo>
                    <a:pt x="708333" y="9321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10800000">
              <a:off x="6018203" y="335364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5" name="Freeform 54"/>
          <p:cNvSpPr/>
          <p:nvPr/>
        </p:nvSpPr>
        <p:spPr>
          <a:xfrm rot="10800000">
            <a:off x="3307517" y="4155134"/>
            <a:ext cx="2042419" cy="1760706"/>
          </a:xfrm>
          <a:custGeom>
            <a:avLst/>
            <a:gdLst>
              <a:gd name="connsiteX0" fmla="*/ 1011618 w 2042419"/>
              <a:gd name="connsiteY0" fmla="*/ 1315705 h 1760706"/>
              <a:gd name="connsiteX1" fmla="*/ 877133 w 2042419"/>
              <a:gd name="connsiteY1" fmla="*/ 1082771 h 1760706"/>
              <a:gd name="connsiteX2" fmla="*/ 1146102 w 2042419"/>
              <a:gd name="connsiteY2" fmla="*/ 1082772 h 1760706"/>
              <a:gd name="connsiteX3" fmla="*/ 111363 w 2042419"/>
              <a:gd name="connsiteY3" fmla="*/ 1683229 h 1760706"/>
              <a:gd name="connsiteX4" fmla="*/ 1014185 w 2042419"/>
              <a:gd name="connsiteY4" fmla="*/ 1382640 h 1760706"/>
              <a:gd name="connsiteX5" fmla="*/ 1912700 w 2042419"/>
              <a:gd name="connsiteY5" fmla="*/ 1681795 h 1760706"/>
              <a:gd name="connsiteX6" fmla="*/ 1206718 w 2042419"/>
              <a:gd name="connsiteY6" fmla="*/ 1055323 h 1760706"/>
              <a:gd name="connsiteX7" fmla="*/ 1014847 w 2042419"/>
              <a:gd name="connsiteY7" fmla="*/ 119367 h 1760706"/>
              <a:gd name="connsiteX8" fmla="*/ 823868 w 2042419"/>
              <a:gd name="connsiteY8" fmla="*/ 1050968 h 1760706"/>
              <a:gd name="connsiteX9" fmla="*/ 2042419 w 2042419"/>
              <a:gd name="connsiteY9" fmla="*/ 1760706 h 1760706"/>
              <a:gd name="connsiteX10" fmla="*/ 0 w 2042419"/>
              <a:gd name="connsiteY10" fmla="*/ 1760706 h 1760706"/>
              <a:gd name="connsiteX11" fmla="*/ 1021210 w 2042419"/>
              <a:gd name="connsiteY11" fmla="*/ 0 h 17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2419" h="1760706">
                <a:moveTo>
                  <a:pt x="1011618" y="1315705"/>
                </a:moveTo>
                <a:lnTo>
                  <a:pt x="877133" y="1082771"/>
                </a:lnTo>
                <a:lnTo>
                  <a:pt x="1146102" y="1082772"/>
                </a:lnTo>
                <a:close/>
                <a:moveTo>
                  <a:pt x="111363" y="1683229"/>
                </a:moveTo>
                <a:lnTo>
                  <a:pt x="1014185" y="1382640"/>
                </a:lnTo>
                <a:lnTo>
                  <a:pt x="1912700" y="1681795"/>
                </a:lnTo>
                <a:lnTo>
                  <a:pt x="1206718" y="1055323"/>
                </a:lnTo>
                <a:lnTo>
                  <a:pt x="1014847" y="119367"/>
                </a:lnTo>
                <a:lnTo>
                  <a:pt x="823868" y="1050968"/>
                </a:lnTo>
                <a:close/>
                <a:moveTo>
                  <a:pt x="2042419" y="1760706"/>
                </a:moveTo>
                <a:lnTo>
                  <a:pt x="0" y="1760706"/>
                </a:lnTo>
                <a:lnTo>
                  <a:pt x="102121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142555" y="3682224"/>
            <a:ext cx="2042419" cy="2191775"/>
            <a:chOff x="5474618" y="2590316"/>
            <a:chExt cx="2042419" cy="2191775"/>
          </a:xfrm>
        </p:grpSpPr>
        <p:sp>
          <p:nvSpPr>
            <p:cNvPr id="60" name="Triangle 59"/>
            <p:cNvSpPr/>
            <p:nvPr/>
          </p:nvSpPr>
          <p:spPr>
            <a:xfrm rot="10800000">
              <a:off x="5474618" y="3021385"/>
              <a:ext cx="2042419" cy="17607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018203" y="362593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 rot="3600000">
              <a:off x="5828061" y="2709145"/>
              <a:ext cx="1802029" cy="1564371"/>
            </a:xfrm>
            <a:custGeom>
              <a:avLst/>
              <a:gdLst>
                <a:gd name="connsiteX0" fmla="*/ 767584 w 1802029"/>
                <a:gd name="connsiteY0" fmla="*/ 963405 h 1564371"/>
                <a:gd name="connsiteX1" fmla="*/ 902068 w 1802029"/>
                <a:gd name="connsiteY1" fmla="*/ 1196339 h 1564371"/>
                <a:gd name="connsiteX2" fmla="*/ 1036553 w 1802029"/>
                <a:gd name="connsiteY2" fmla="*/ 963405 h 1564371"/>
                <a:gd name="connsiteX3" fmla="*/ 899426 w 1802029"/>
                <a:gd name="connsiteY3" fmla="*/ 0 h 1564371"/>
                <a:gd name="connsiteX4" fmla="*/ 1090728 w 1802029"/>
                <a:gd name="connsiteY4" fmla="*/ 933178 h 1564371"/>
                <a:gd name="connsiteX5" fmla="*/ 1802029 w 1802029"/>
                <a:gd name="connsiteY5" fmla="*/ 1564371 h 1564371"/>
                <a:gd name="connsiteX6" fmla="*/ 895531 w 1802029"/>
                <a:gd name="connsiteY6" fmla="*/ 1262558 h 1564371"/>
                <a:gd name="connsiteX7" fmla="*/ 0 w 1802029"/>
                <a:gd name="connsiteY7" fmla="*/ 1560720 h 1564371"/>
                <a:gd name="connsiteX8" fmla="*/ 708333 w 1802029"/>
                <a:gd name="connsiteY8" fmla="*/ 932161 h 156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029" h="1564371">
                  <a:moveTo>
                    <a:pt x="767584" y="963405"/>
                  </a:moveTo>
                  <a:lnTo>
                    <a:pt x="902068" y="1196339"/>
                  </a:lnTo>
                  <a:lnTo>
                    <a:pt x="1036553" y="963405"/>
                  </a:lnTo>
                  <a:close/>
                  <a:moveTo>
                    <a:pt x="899426" y="0"/>
                  </a:moveTo>
                  <a:lnTo>
                    <a:pt x="1090728" y="933178"/>
                  </a:lnTo>
                  <a:lnTo>
                    <a:pt x="1802029" y="1564371"/>
                  </a:lnTo>
                  <a:lnTo>
                    <a:pt x="895531" y="1262558"/>
                  </a:lnTo>
                  <a:lnTo>
                    <a:pt x="0" y="1560720"/>
                  </a:lnTo>
                  <a:lnTo>
                    <a:pt x="708333" y="9321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0800000">
              <a:off x="6018203" y="3353643"/>
              <a:ext cx="971991" cy="275075"/>
            </a:xfrm>
            <a:custGeom>
              <a:avLst/>
              <a:gdLst>
                <a:gd name="connsiteX0" fmla="*/ 0 w 971991"/>
                <a:gd name="connsiteY0" fmla="*/ 0 h 275075"/>
                <a:gd name="connsiteX1" fmla="*/ 136099 w 971991"/>
                <a:gd name="connsiteY1" fmla="*/ 0 h 275075"/>
                <a:gd name="connsiteX2" fmla="*/ 139195 w 971991"/>
                <a:gd name="connsiteY2" fmla="*/ 13789 h 275075"/>
                <a:gd name="connsiteX3" fmla="*/ 485995 w 971991"/>
                <a:gd name="connsiteY3" fmla="*/ 140704 h 275075"/>
                <a:gd name="connsiteX4" fmla="*/ 832795 w 971991"/>
                <a:gd name="connsiteY4" fmla="*/ 13789 h 275075"/>
                <a:gd name="connsiteX5" fmla="*/ 835891 w 971991"/>
                <a:gd name="connsiteY5" fmla="*/ 0 h 275075"/>
                <a:gd name="connsiteX6" fmla="*/ 971991 w 971991"/>
                <a:gd name="connsiteY6" fmla="*/ 0 h 275075"/>
                <a:gd name="connsiteX7" fmla="*/ 965121 w 971991"/>
                <a:gd name="connsiteY7" fmla="*/ 40870 h 275075"/>
                <a:gd name="connsiteX8" fmla="*/ 485995 w 971991"/>
                <a:gd name="connsiteY8" fmla="*/ 275075 h 275075"/>
                <a:gd name="connsiteX9" fmla="*/ 6869 w 971991"/>
                <a:gd name="connsiteY9" fmla="*/ 40870 h 27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1991" h="275075">
                  <a:moveTo>
                    <a:pt x="0" y="0"/>
                  </a:moveTo>
                  <a:lnTo>
                    <a:pt x="136099" y="0"/>
                  </a:lnTo>
                  <a:lnTo>
                    <a:pt x="139195" y="13789"/>
                  </a:lnTo>
                  <a:cubicBezTo>
                    <a:pt x="172204" y="86219"/>
                    <a:pt x="314929" y="140704"/>
                    <a:pt x="485995" y="140704"/>
                  </a:cubicBezTo>
                  <a:cubicBezTo>
                    <a:pt x="657061" y="140704"/>
                    <a:pt x="799787" y="86219"/>
                    <a:pt x="832795" y="13789"/>
                  </a:cubicBezTo>
                  <a:lnTo>
                    <a:pt x="835891" y="0"/>
                  </a:lnTo>
                  <a:lnTo>
                    <a:pt x="971991" y="0"/>
                  </a:lnTo>
                  <a:lnTo>
                    <a:pt x="965121" y="40870"/>
                  </a:lnTo>
                  <a:cubicBezTo>
                    <a:pt x="919518" y="174531"/>
                    <a:pt x="722334" y="275075"/>
                    <a:pt x="485995" y="275075"/>
                  </a:cubicBezTo>
                  <a:cubicBezTo>
                    <a:pt x="249657" y="275075"/>
                    <a:pt x="52473" y="174531"/>
                    <a:pt x="6869" y="40870"/>
                  </a:cubicBezTo>
                  <a:close/>
                </a:path>
              </a:pathLst>
            </a:custGeom>
            <a:solidFill>
              <a:srgbClr val="76D6D2"/>
            </a:solidFill>
            <a:ln w="127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045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38539" y="114791"/>
            <a:ext cx="9144000" cy="3269210"/>
          </a:xfrm>
          <a:prstGeom prst="round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18906" y="192847"/>
            <a:ext cx="9183755" cy="2908062"/>
            <a:chOff x="187602" y="3214342"/>
            <a:chExt cx="9183755" cy="2908062"/>
          </a:xfrm>
        </p:grpSpPr>
        <p:grpSp>
          <p:nvGrpSpPr>
            <p:cNvPr id="11" name="Group 10"/>
            <p:cNvGrpSpPr/>
            <p:nvPr/>
          </p:nvGrpSpPr>
          <p:grpSpPr>
            <a:xfrm>
              <a:off x="187602" y="3214342"/>
              <a:ext cx="2709896" cy="2908062"/>
              <a:chOff x="5474619" y="2590316"/>
              <a:chExt cx="2042419" cy="2191775"/>
            </a:xfrm>
          </p:grpSpPr>
          <p:sp>
            <p:nvSpPr>
              <p:cNvPr id="12" name="Triangle 11"/>
              <p:cNvSpPr/>
              <p:nvPr/>
            </p:nvSpPr>
            <p:spPr>
              <a:xfrm rot="10800000">
                <a:off x="5474619" y="3021385"/>
                <a:ext cx="2042419" cy="176070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6018203" y="3625933"/>
                <a:ext cx="971991" cy="275075"/>
              </a:xfrm>
              <a:custGeom>
                <a:avLst/>
                <a:gdLst>
                  <a:gd name="connsiteX0" fmla="*/ 0 w 971991"/>
                  <a:gd name="connsiteY0" fmla="*/ 0 h 275075"/>
                  <a:gd name="connsiteX1" fmla="*/ 136099 w 971991"/>
                  <a:gd name="connsiteY1" fmla="*/ 0 h 275075"/>
                  <a:gd name="connsiteX2" fmla="*/ 139195 w 971991"/>
                  <a:gd name="connsiteY2" fmla="*/ 13789 h 275075"/>
                  <a:gd name="connsiteX3" fmla="*/ 485995 w 971991"/>
                  <a:gd name="connsiteY3" fmla="*/ 140704 h 275075"/>
                  <a:gd name="connsiteX4" fmla="*/ 832795 w 971991"/>
                  <a:gd name="connsiteY4" fmla="*/ 13789 h 275075"/>
                  <a:gd name="connsiteX5" fmla="*/ 835891 w 971991"/>
                  <a:gd name="connsiteY5" fmla="*/ 0 h 275075"/>
                  <a:gd name="connsiteX6" fmla="*/ 971991 w 971991"/>
                  <a:gd name="connsiteY6" fmla="*/ 0 h 275075"/>
                  <a:gd name="connsiteX7" fmla="*/ 965121 w 971991"/>
                  <a:gd name="connsiteY7" fmla="*/ 40870 h 275075"/>
                  <a:gd name="connsiteX8" fmla="*/ 485995 w 971991"/>
                  <a:gd name="connsiteY8" fmla="*/ 275075 h 275075"/>
                  <a:gd name="connsiteX9" fmla="*/ 6869 w 971991"/>
                  <a:gd name="connsiteY9" fmla="*/ 40870 h 27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1991" h="275075">
                    <a:moveTo>
                      <a:pt x="0" y="0"/>
                    </a:moveTo>
                    <a:lnTo>
                      <a:pt x="136099" y="0"/>
                    </a:lnTo>
                    <a:lnTo>
                      <a:pt x="139195" y="13789"/>
                    </a:lnTo>
                    <a:cubicBezTo>
                      <a:pt x="172204" y="86219"/>
                      <a:pt x="314929" y="140704"/>
                      <a:pt x="485995" y="140704"/>
                    </a:cubicBezTo>
                    <a:cubicBezTo>
                      <a:pt x="657061" y="140704"/>
                      <a:pt x="799787" y="86219"/>
                      <a:pt x="832795" y="13789"/>
                    </a:cubicBezTo>
                    <a:lnTo>
                      <a:pt x="835891" y="0"/>
                    </a:lnTo>
                    <a:lnTo>
                      <a:pt x="971991" y="0"/>
                    </a:lnTo>
                    <a:lnTo>
                      <a:pt x="965121" y="40870"/>
                    </a:lnTo>
                    <a:cubicBezTo>
                      <a:pt x="919518" y="174531"/>
                      <a:pt x="722334" y="275075"/>
                      <a:pt x="485995" y="275075"/>
                    </a:cubicBezTo>
                    <a:cubicBezTo>
                      <a:pt x="249657" y="275075"/>
                      <a:pt x="52473" y="174531"/>
                      <a:pt x="6869" y="40870"/>
                    </a:cubicBezTo>
                    <a:close/>
                  </a:path>
                </a:pathLst>
              </a:custGeom>
              <a:solidFill>
                <a:srgbClr val="76D6D2"/>
              </a:solidFill>
              <a:ln w="1270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3600000">
                <a:off x="5828061" y="2709145"/>
                <a:ext cx="1802029" cy="1564371"/>
              </a:xfrm>
              <a:custGeom>
                <a:avLst/>
                <a:gdLst>
                  <a:gd name="connsiteX0" fmla="*/ 767584 w 1802029"/>
                  <a:gd name="connsiteY0" fmla="*/ 963405 h 1564371"/>
                  <a:gd name="connsiteX1" fmla="*/ 902068 w 1802029"/>
                  <a:gd name="connsiteY1" fmla="*/ 1196339 h 1564371"/>
                  <a:gd name="connsiteX2" fmla="*/ 1036553 w 1802029"/>
                  <a:gd name="connsiteY2" fmla="*/ 963405 h 1564371"/>
                  <a:gd name="connsiteX3" fmla="*/ 899426 w 1802029"/>
                  <a:gd name="connsiteY3" fmla="*/ 0 h 1564371"/>
                  <a:gd name="connsiteX4" fmla="*/ 1090728 w 1802029"/>
                  <a:gd name="connsiteY4" fmla="*/ 933178 h 1564371"/>
                  <a:gd name="connsiteX5" fmla="*/ 1802029 w 1802029"/>
                  <a:gd name="connsiteY5" fmla="*/ 1564371 h 1564371"/>
                  <a:gd name="connsiteX6" fmla="*/ 895531 w 1802029"/>
                  <a:gd name="connsiteY6" fmla="*/ 1262558 h 1564371"/>
                  <a:gd name="connsiteX7" fmla="*/ 0 w 1802029"/>
                  <a:gd name="connsiteY7" fmla="*/ 1560720 h 1564371"/>
                  <a:gd name="connsiteX8" fmla="*/ 708333 w 1802029"/>
                  <a:gd name="connsiteY8" fmla="*/ 932161 h 1564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2029" h="1564371">
                    <a:moveTo>
                      <a:pt x="767584" y="963405"/>
                    </a:moveTo>
                    <a:lnTo>
                      <a:pt x="902068" y="1196339"/>
                    </a:lnTo>
                    <a:lnTo>
                      <a:pt x="1036553" y="963405"/>
                    </a:lnTo>
                    <a:close/>
                    <a:moveTo>
                      <a:pt x="899426" y="0"/>
                    </a:moveTo>
                    <a:lnTo>
                      <a:pt x="1090728" y="933178"/>
                    </a:lnTo>
                    <a:lnTo>
                      <a:pt x="1802029" y="1564371"/>
                    </a:lnTo>
                    <a:lnTo>
                      <a:pt x="895531" y="1262558"/>
                    </a:lnTo>
                    <a:lnTo>
                      <a:pt x="0" y="1560720"/>
                    </a:lnTo>
                    <a:lnTo>
                      <a:pt x="708333" y="9321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10800000">
                <a:off x="6018203" y="3353643"/>
                <a:ext cx="971991" cy="275075"/>
              </a:xfrm>
              <a:custGeom>
                <a:avLst/>
                <a:gdLst>
                  <a:gd name="connsiteX0" fmla="*/ 0 w 971991"/>
                  <a:gd name="connsiteY0" fmla="*/ 0 h 275075"/>
                  <a:gd name="connsiteX1" fmla="*/ 136099 w 971991"/>
                  <a:gd name="connsiteY1" fmla="*/ 0 h 275075"/>
                  <a:gd name="connsiteX2" fmla="*/ 139195 w 971991"/>
                  <a:gd name="connsiteY2" fmla="*/ 13789 h 275075"/>
                  <a:gd name="connsiteX3" fmla="*/ 485995 w 971991"/>
                  <a:gd name="connsiteY3" fmla="*/ 140704 h 275075"/>
                  <a:gd name="connsiteX4" fmla="*/ 832795 w 971991"/>
                  <a:gd name="connsiteY4" fmla="*/ 13789 h 275075"/>
                  <a:gd name="connsiteX5" fmla="*/ 835891 w 971991"/>
                  <a:gd name="connsiteY5" fmla="*/ 0 h 275075"/>
                  <a:gd name="connsiteX6" fmla="*/ 971991 w 971991"/>
                  <a:gd name="connsiteY6" fmla="*/ 0 h 275075"/>
                  <a:gd name="connsiteX7" fmla="*/ 965121 w 971991"/>
                  <a:gd name="connsiteY7" fmla="*/ 40870 h 275075"/>
                  <a:gd name="connsiteX8" fmla="*/ 485995 w 971991"/>
                  <a:gd name="connsiteY8" fmla="*/ 275075 h 275075"/>
                  <a:gd name="connsiteX9" fmla="*/ 6869 w 971991"/>
                  <a:gd name="connsiteY9" fmla="*/ 40870 h 27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1991" h="275075">
                    <a:moveTo>
                      <a:pt x="0" y="0"/>
                    </a:moveTo>
                    <a:lnTo>
                      <a:pt x="136099" y="0"/>
                    </a:lnTo>
                    <a:lnTo>
                      <a:pt x="139195" y="13789"/>
                    </a:lnTo>
                    <a:cubicBezTo>
                      <a:pt x="172204" y="86219"/>
                      <a:pt x="314929" y="140704"/>
                      <a:pt x="485995" y="140704"/>
                    </a:cubicBezTo>
                    <a:cubicBezTo>
                      <a:pt x="657061" y="140704"/>
                      <a:pt x="799787" y="86219"/>
                      <a:pt x="832795" y="13789"/>
                    </a:cubicBezTo>
                    <a:lnTo>
                      <a:pt x="835891" y="0"/>
                    </a:lnTo>
                    <a:lnTo>
                      <a:pt x="971991" y="0"/>
                    </a:lnTo>
                    <a:lnTo>
                      <a:pt x="965121" y="40870"/>
                    </a:lnTo>
                    <a:cubicBezTo>
                      <a:pt x="919518" y="174531"/>
                      <a:pt x="722334" y="275075"/>
                      <a:pt x="485995" y="275075"/>
                    </a:cubicBezTo>
                    <a:cubicBezTo>
                      <a:pt x="249657" y="275075"/>
                      <a:pt x="52473" y="174531"/>
                      <a:pt x="6869" y="40870"/>
                    </a:cubicBezTo>
                    <a:close/>
                  </a:path>
                </a:pathLst>
              </a:custGeom>
              <a:solidFill>
                <a:srgbClr val="76D6D2"/>
              </a:solidFill>
              <a:ln w="1270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897497" y="3621933"/>
              <a:ext cx="647386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b="1" dirty="0" smtClean="0">
                  <a:solidFill>
                    <a:schemeClr val="bg1"/>
                  </a:solidFill>
                  <a:latin typeface="Futura Medium" charset="0"/>
                  <a:ea typeface="Futura Medium" charset="0"/>
                  <a:cs typeface="Futura Medium" charset="0"/>
                </a:rPr>
                <a:t>Enpact</a:t>
              </a:r>
              <a:endParaRPr lang="en-US" sz="13000" b="1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38539" y="3462187"/>
            <a:ext cx="9144000" cy="3269210"/>
          </a:xfrm>
          <a:prstGeom prst="round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23579" y="4034002"/>
            <a:ext cx="8127656" cy="2092881"/>
            <a:chOff x="1162118" y="3949781"/>
            <a:chExt cx="8127656" cy="2092881"/>
          </a:xfrm>
        </p:grpSpPr>
        <p:sp>
          <p:nvSpPr>
            <p:cNvPr id="20" name="TextBox 19"/>
            <p:cNvSpPr txBox="1"/>
            <p:nvPr/>
          </p:nvSpPr>
          <p:spPr>
            <a:xfrm>
              <a:off x="3276225" y="3949781"/>
              <a:ext cx="6013549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b="1" dirty="0" smtClean="0">
                  <a:solidFill>
                    <a:schemeClr val="bg1"/>
                  </a:solidFill>
                  <a:latin typeface="Futura Medium" charset="0"/>
                  <a:ea typeface="Futura Medium" charset="0"/>
                  <a:cs typeface="Futura Medium" charset="0"/>
                </a:rPr>
                <a:t>Enpact</a:t>
              </a:r>
              <a:endParaRPr lang="en-US" sz="13000" b="1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62118" y="4115868"/>
              <a:ext cx="2042419" cy="1760706"/>
              <a:chOff x="4841522" y="2676981"/>
              <a:chExt cx="2042419" cy="1760706"/>
            </a:xfrm>
          </p:grpSpPr>
          <p:sp>
            <p:nvSpPr>
              <p:cNvPr id="21" name="Triangle 20"/>
              <p:cNvSpPr/>
              <p:nvPr/>
            </p:nvSpPr>
            <p:spPr>
              <a:xfrm rot="10800000">
                <a:off x="4841522" y="2676981"/>
                <a:ext cx="2042419" cy="176070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iangle 21"/>
              <p:cNvSpPr/>
              <p:nvPr/>
            </p:nvSpPr>
            <p:spPr>
              <a:xfrm rot="3600000">
                <a:off x="6157913" y="2513607"/>
                <a:ext cx="394996" cy="96340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iangle 22"/>
              <p:cNvSpPr/>
              <p:nvPr/>
            </p:nvSpPr>
            <p:spPr>
              <a:xfrm rot="18000000">
                <a:off x="5190910" y="2515041"/>
                <a:ext cx="394996" cy="96340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453698" y="3055666"/>
                <a:ext cx="830786" cy="452907"/>
              </a:xfrm>
              <a:prstGeom prst="ellipse">
                <a:avLst/>
              </a:prstGeom>
              <a:noFill/>
              <a:ln w="127000">
                <a:solidFill>
                  <a:srgbClr val="76D6D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iangle 24"/>
              <p:cNvSpPr/>
              <p:nvPr/>
            </p:nvSpPr>
            <p:spPr>
              <a:xfrm rot="10800000">
                <a:off x="5671595" y="3354916"/>
                <a:ext cx="394996" cy="96340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940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20804" y="348154"/>
            <a:ext cx="8911349" cy="643976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 rot="900000">
            <a:off x="4453168" y="929015"/>
            <a:ext cx="2684760" cy="2684760"/>
            <a:chOff x="2634489" y="754281"/>
            <a:chExt cx="2684760" cy="2684760"/>
          </a:xfrm>
        </p:grpSpPr>
        <p:sp>
          <p:nvSpPr>
            <p:cNvPr id="18" name="Freeform 17"/>
            <p:cNvSpPr/>
            <p:nvPr/>
          </p:nvSpPr>
          <p:spPr>
            <a:xfrm rot="5400000">
              <a:off x="3783475" y="560888"/>
              <a:ext cx="386787" cy="2684760"/>
            </a:xfrm>
            <a:custGeom>
              <a:avLst/>
              <a:gdLst>
                <a:gd name="connsiteX0" fmla="*/ 386787 w 386787"/>
                <a:gd name="connsiteY0" fmla="*/ 0 h 2684760"/>
                <a:gd name="connsiteX1" fmla="*/ 386787 w 386787"/>
                <a:gd name="connsiteY1" fmla="*/ 2684760 h 2684760"/>
                <a:gd name="connsiteX2" fmla="*/ 0 w 386787"/>
                <a:gd name="connsiteY2" fmla="*/ 1342380 h 2684760"/>
                <a:gd name="connsiteX3" fmla="*/ 386787 w 386787"/>
                <a:gd name="connsiteY3" fmla="*/ 0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87" h="2684760">
                  <a:moveTo>
                    <a:pt x="386787" y="0"/>
                  </a:moveTo>
                  <a:lnTo>
                    <a:pt x="386787" y="2684760"/>
                  </a:ln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3783475" y="947675"/>
              <a:ext cx="386787" cy="2684760"/>
            </a:xfrm>
            <a:custGeom>
              <a:avLst/>
              <a:gdLst>
                <a:gd name="connsiteX0" fmla="*/ 386787 w 386787"/>
                <a:gd name="connsiteY0" fmla="*/ 0 h 2684760"/>
                <a:gd name="connsiteX1" fmla="*/ 386787 w 386787"/>
                <a:gd name="connsiteY1" fmla="*/ 2684760 h 2684760"/>
                <a:gd name="connsiteX2" fmla="*/ 0 w 386787"/>
                <a:gd name="connsiteY2" fmla="*/ 1342380 h 2684760"/>
                <a:gd name="connsiteX3" fmla="*/ 386787 w 386787"/>
                <a:gd name="connsiteY3" fmla="*/ 0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87" h="2684760">
                  <a:moveTo>
                    <a:pt x="386787" y="0"/>
                  </a:moveTo>
                  <a:lnTo>
                    <a:pt x="386787" y="2684760"/>
                  </a:ln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90081" y="754281"/>
              <a:ext cx="386787" cy="2684760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6200000">
              <a:off x="3841242" y="1290879"/>
              <a:ext cx="271253" cy="1882818"/>
            </a:xfrm>
            <a:custGeom>
              <a:avLst/>
              <a:gdLst>
                <a:gd name="connsiteX0" fmla="*/ 386787 w 386787"/>
                <a:gd name="connsiteY0" fmla="*/ 0 h 2684760"/>
                <a:gd name="connsiteX1" fmla="*/ 386787 w 386787"/>
                <a:gd name="connsiteY1" fmla="*/ 2684760 h 2684760"/>
                <a:gd name="connsiteX2" fmla="*/ 0 w 386787"/>
                <a:gd name="connsiteY2" fmla="*/ 1342380 h 2684760"/>
                <a:gd name="connsiteX3" fmla="*/ 386787 w 386787"/>
                <a:gd name="connsiteY3" fmla="*/ 0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87" h="2684760">
                  <a:moveTo>
                    <a:pt x="386787" y="0"/>
                  </a:moveTo>
                  <a:lnTo>
                    <a:pt x="386787" y="2684760"/>
                  </a:ln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5400000">
              <a:off x="3841242" y="1019626"/>
              <a:ext cx="271253" cy="1882818"/>
            </a:xfrm>
            <a:custGeom>
              <a:avLst/>
              <a:gdLst>
                <a:gd name="connsiteX0" fmla="*/ 386787 w 386787"/>
                <a:gd name="connsiteY0" fmla="*/ 0 h 2684760"/>
                <a:gd name="connsiteX1" fmla="*/ 386787 w 386787"/>
                <a:gd name="connsiteY1" fmla="*/ 2684760 h 2684760"/>
                <a:gd name="connsiteX2" fmla="*/ 0 w 386787"/>
                <a:gd name="connsiteY2" fmla="*/ 1342380 h 2684760"/>
                <a:gd name="connsiteX3" fmla="*/ 386787 w 386787"/>
                <a:gd name="connsiteY3" fmla="*/ 0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87" h="2684760">
                  <a:moveTo>
                    <a:pt x="386787" y="0"/>
                  </a:moveTo>
                  <a:lnTo>
                    <a:pt x="386787" y="2684760"/>
                  </a:ln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10800000">
              <a:off x="3976868" y="754281"/>
              <a:ext cx="386787" cy="2684760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eform 28"/>
          <p:cNvSpPr/>
          <p:nvPr/>
        </p:nvSpPr>
        <p:spPr>
          <a:xfrm>
            <a:off x="1769082" y="870333"/>
            <a:ext cx="328539" cy="2684760"/>
          </a:xfrm>
          <a:custGeom>
            <a:avLst/>
            <a:gdLst>
              <a:gd name="connsiteX0" fmla="*/ 386787 w 386787"/>
              <a:gd name="connsiteY0" fmla="*/ 2684760 h 2684760"/>
              <a:gd name="connsiteX1" fmla="*/ 0 w 386787"/>
              <a:gd name="connsiteY1" fmla="*/ 1342380 h 2684760"/>
              <a:gd name="connsiteX2" fmla="*/ 386787 w 386787"/>
              <a:gd name="connsiteY2" fmla="*/ 0 h 2684760"/>
              <a:gd name="connsiteX3" fmla="*/ 386787 w 386787"/>
              <a:gd name="connsiteY3" fmla="*/ 400971 h 2684760"/>
              <a:gd name="connsiteX4" fmla="*/ 115534 w 386787"/>
              <a:gd name="connsiteY4" fmla="*/ 1342380 h 2684760"/>
              <a:gd name="connsiteX5" fmla="*/ 386787 w 386787"/>
              <a:gd name="connsiteY5" fmla="*/ 2283789 h 26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87" h="2684760">
                <a:moveTo>
                  <a:pt x="386787" y="2684760"/>
                </a:moveTo>
                <a:cubicBezTo>
                  <a:pt x="173170" y="2684760"/>
                  <a:pt x="0" y="2083756"/>
                  <a:pt x="0" y="1342380"/>
                </a:cubicBezTo>
                <a:cubicBezTo>
                  <a:pt x="0" y="601004"/>
                  <a:pt x="173170" y="0"/>
                  <a:pt x="386787" y="0"/>
                </a:cubicBezTo>
                <a:lnTo>
                  <a:pt x="386787" y="400971"/>
                </a:lnTo>
                <a:cubicBezTo>
                  <a:pt x="236978" y="400971"/>
                  <a:pt x="115534" y="822454"/>
                  <a:pt x="115534" y="1342380"/>
                </a:cubicBezTo>
                <a:cubicBezTo>
                  <a:pt x="115534" y="1862306"/>
                  <a:pt x="236978" y="2283789"/>
                  <a:pt x="386787" y="228378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0800000">
            <a:off x="2086425" y="874647"/>
            <a:ext cx="328539" cy="2684760"/>
          </a:xfrm>
          <a:custGeom>
            <a:avLst/>
            <a:gdLst>
              <a:gd name="connsiteX0" fmla="*/ 386787 w 386787"/>
              <a:gd name="connsiteY0" fmla="*/ 2684760 h 2684760"/>
              <a:gd name="connsiteX1" fmla="*/ 0 w 386787"/>
              <a:gd name="connsiteY1" fmla="*/ 1342380 h 2684760"/>
              <a:gd name="connsiteX2" fmla="*/ 386787 w 386787"/>
              <a:gd name="connsiteY2" fmla="*/ 0 h 2684760"/>
              <a:gd name="connsiteX3" fmla="*/ 386787 w 386787"/>
              <a:gd name="connsiteY3" fmla="*/ 400971 h 2684760"/>
              <a:gd name="connsiteX4" fmla="*/ 115534 w 386787"/>
              <a:gd name="connsiteY4" fmla="*/ 1342380 h 2684760"/>
              <a:gd name="connsiteX5" fmla="*/ 386787 w 386787"/>
              <a:gd name="connsiteY5" fmla="*/ 2283789 h 26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787" h="2684760">
                <a:moveTo>
                  <a:pt x="386787" y="2684760"/>
                </a:moveTo>
                <a:cubicBezTo>
                  <a:pt x="173170" y="2684760"/>
                  <a:pt x="0" y="2083756"/>
                  <a:pt x="0" y="1342380"/>
                </a:cubicBezTo>
                <a:cubicBezTo>
                  <a:pt x="0" y="601004"/>
                  <a:pt x="173170" y="0"/>
                  <a:pt x="386787" y="0"/>
                </a:cubicBezTo>
                <a:lnTo>
                  <a:pt x="386787" y="400971"/>
                </a:lnTo>
                <a:cubicBezTo>
                  <a:pt x="236978" y="400971"/>
                  <a:pt x="115534" y="822454"/>
                  <a:pt x="115534" y="1342380"/>
                </a:cubicBezTo>
                <a:cubicBezTo>
                  <a:pt x="115534" y="1862306"/>
                  <a:pt x="236978" y="2283789"/>
                  <a:pt x="386787" y="228378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37686" y="4034002"/>
            <a:ext cx="60135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Enpact</a:t>
            </a:r>
            <a:endParaRPr lang="en-US" sz="13000" b="1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 rot="5400000">
            <a:off x="1086318" y="3568035"/>
            <a:ext cx="770060" cy="2694736"/>
            <a:chOff x="1086318" y="3568035"/>
            <a:chExt cx="770060" cy="2694736"/>
          </a:xfrm>
          <a:solidFill>
            <a:schemeClr val="bg1"/>
          </a:solidFill>
        </p:grpSpPr>
        <p:sp>
          <p:nvSpPr>
            <p:cNvPr id="43" name="Freeform 42"/>
            <p:cNvSpPr/>
            <p:nvPr/>
          </p:nvSpPr>
          <p:spPr>
            <a:xfrm>
              <a:off x="1086318" y="3578011"/>
              <a:ext cx="386787" cy="2684760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10800000">
              <a:off x="1469591" y="3568035"/>
              <a:ext cx="386787" cy="2684760"/>
            </a:xfrm>
            <a:custGeom>
              <a:avLst/>
              <a:gdLst>
                <a:gd name="connsiteX0" fmla="*/ 386787 w 386787"/>
                <a:gd name="connsiteY0" fmla="*/ 2684760 h 2684760"/>
                <a:gd name="connsiteX1" fmla="*/ 0 w 386787"/>
                <a:gd name="connsiteY1" fmla="*/ 1342380 h 2684760"/>
                <a:gd name="connsiteX2" fmla="*/ 386787 w 386787"/>
                <a:gd name="connsiteY2" fmla="*/ 0 h 2684760"/>
                <a:gd name="connsiteX3" fmla="*/ 386787 w 386787"/>
                <a:gd name="connsiteY3" fmla="*/ 400971 h 2684760"/>
                <a:gd name="connsiteX4" fmla="*/ 115534 w 386787"/>
                <a:gd name="connsiteY4" fmla="*/ 1342380 h 2684760"/>
                <a:gd name="connsiteX5" fmla="*/ 386787 w 386787"/>
                <a:gd name="connsiteY5" fmla="*/ 2283789 h 26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787" h="2684760">
                  <a:moveTo>
                    <a:pt x="386787" y="2684760"/>
                  </a:moveTo>
                  <a:cubicBezTo>
                    <a:pt x="173170" y="2684760"/>
                    <a:pt x="0" y="2083756"/>
                    <a:pt x="0" y="1342380"/>
                  </a:cubicBezTo>
                  <a:cubicBezTo>
                    <a:pt x="0" y="601004"/>
                    <a:pt x="173170" y="0"/>
                    <a:pt x="386787" y="0"/>
                  </a:cubicBezTo>
                  <a:lnTo>
                    <a:pt x="386787" y="400971"/>
                  </a:lnTo>
                  <a:cubicBezTo>
                    <a:pt x="236978" y="400971"/>
                    <a:pt x="115534" y="822454"/>
                    <a:pt x="115534" y="1342380"/>
                  </a:cubicBezTo>
                  <a:cubicBezTo>
                    <a:pt x="115534" y="1862306"/>
                    <a:pt x="236978" y="2283789"/>
                    <a:pt x="386787" y="2283789"/>
                  </a:cubicBezTo>
                  <a:close/>
                </a:path>
              </a:pathLst>
            </a:cu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26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7633" y="3485322"/>
            <a:ext cx="8911349" cy="33726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54535" y="4203757"/>
            <a:ext cx="8154682" cy="2092881"/>
            <a:chOff x="354535" y="4203757"/>
            <a:chExt cx="8154682" cy="2092881"/>
          </a:xfrm>
        </p:grpSpPr>
        <p:sp>
          <p:nvSpPr>
            <p:cNvPr id="32" name="TextBox 31"/>
            <p:cNvSpPr txBox="1"/>
            <p:nvPr/>
          </p:nvSpPr>
          <p:spPr>
            <a:xfrm>
              <a:off x="2495668" y="4203757"/>
              <a:ext cx="6013549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b="1" dirty="0" smtClean="0">
                  <a:solidFill>
                    <a:schemeClr val="bg1"/>
                  </a:solidFill>
                  <a:latin typeface="Futura Medium" charset="0"/>
                  <a:ea typeface="Futura Medium" charset="0"/>
                  <a:cs typeface="Futura Medium" charset="0"/>
                </a:rPr>
                <a:t>Enpact</a:t>
              </a:r>
              <a:endParaRPr lang="en-US" sz="13000" b="1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4535" y="4557725"/>
              <a:ext cx="2127799" cy="1384948"/>
              <a:chOff x="354535" y="4531221"/>
              <a:chExt cx="2127799" cy="1384948"/>
            </a:xfrm>
          </p:grpSpPr>
          <p:sp>
            <p:nvSpPr>
              <p:cNvPr id="43" name="Freeform 42"/>
              <p:cNvSpPr/>
              <p:nvPr/>
            </p:nvSpPr>
            <p:spPr>
              <a:xfrm rot="5400000">
                <a:off x="1495622" y="4236982"/>
                <a:ext cx="277879" cy="1695545"/>
              </a:xfrm>
              <a:custGeom>
                <a:avLst/>
                <a:gdLst>
                  <a:gd name="connsiteX0" fmla="*/ 386787 w 386787"/>
                  <a:gd name="connsiteY0" fmla="*/ 2684760 h 2684760"/>
                  <a:gd name="connsiteX1" fmla="*/ 0 w 386787"/>
                  <a:gd name="connsiteY1" fmla="*/ 1342380 h 2684760"/>
                  <a:gd name="connsiteX2" fmla="*/ 386787 w 386787"/>
                  <a:gd name="connsiteY2" fmla="*/ 0 h 2684760"/>
                  <a:gd name="connsiteX3" fmla="*/ 386787 w 386787"/>
                  <a:gd name="connsiteY3" fmla="*/ 400971 h 2684760"/>
                  <a:gd name="connsiteX4" fmla="*/ 115534 w 386787"/>
                  <a:gd name="connsiteY4" fmla="*/ 1342380 h 2684760"/>
                  <a:gd name="connsiteX5" fmla="*/ 386787 w 386787"/>
                  <a:gd name="connsiteY5" fmla="*/ 2283789 h 268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787" h="2684760">
                    <a:moveTo>
                      <a:pt x="386787" y="2684760"/>
                    </a:moveTo>
                    <a:cubicBezTo>
                      <a:pt x="173170" y="2684760"/>
                      <a:pt x="0" y="2083756"/>
                      <a:pt x="0" y="1342380"/>
                    </a:cubicBezTo>
                    <a:cubicBezTo>
                      <a:pt x="0" y="601004"/>
                      <a:pt x="173170" y="0"/>
                      <a:pt x="386787" y="0"/>
                    </a:cubicBezTo>
                    <a:lnTo>
                      <a:pt x="386787" y="400971"/>
                    </a:lnTo>
                    <a:cubicBezTo>
                      <a:pt x="236978" y="400971"/>
                      <a:pt x="115534" y="822454"/>
                      <a:pt x="115534" y="1342380"/>
                    </a:cubicBezTo>
                    <a:cubicBezTo>
                      <a:pt x="115534" y="1862306"/>
                      <a:pt x="236978" y="2283789"/>
                      <a:pt x="386787" y="228378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8100000">
                <a:off x="354535" y="4531221"/>
                <a:ext cx="1384464" cy="1384948"/>
              </a:xfrm>
              <a:custGeom>
                <a:avLst/>
                <a:gdLst>
                  <a:gd name="connsiteX0" fmla="*/ 379693 w 1384464"/>
                  <a:gd name="connsiteY0" fmla="*/ 1384948 h 1384948"/>
                  <a:gd name="connsiteX1" fmla="*/ 0 w 1384464"/>
                  <a:gd name="connsiteY1" fmla="*/ 1384948 h 1384948"/>
                  <a:gd name="connsiteX2" fmla="*/ 0 w 1384464"/>
                  <a:gd name="connsiteY2" fmla="*/ 0 h 1384948"/>
                  <a:gd name="connsiteX3" fmla="*/ 1384464 w 1384464"/>
                  <a:gd name="connsiteY3" fmla="*/ 0 h 1384948"/>
                  <a:gd name="connsiteX4" fmla="*/ 1384464 w 1384464"/>
                  <a:gd name="connsiteY4" fmla="*/ 342907 h 1384948"/>
                  <a:gd name="connsiteX5" fmla="*/ 379693 w 1384464"/>
                  <a:gd name="connsiteY5" fmla="*/ 342907 h 1384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4464" h="1384948">
                    <a:moveTo>
                      <a:pt x="379693" y="1384948"/>
                    </a:moveTo>
                    <a:lnTo>
                      <a:pt x="0" y="1384948"/>
                    </a:lnTo>
                    <a:lnTo>
                      <a:pt x="0" y="0"/>
                    </a:lnTo>
                    <a:lnTo>
                      <a:pt x="1384464" y="0"/>
                    </a:lnTo>
                    <a:lnTo>
                      <a:pt x="1384464" y="342907"/>
                    </a:lnTo>
                    <a:lnTo>
                      <a:pt x="379693" y="34290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 rot="16200000">
                <a:off x="1495621" y="4514863"/>
                <a:ext cx="277879" cy="1695542"/>
              </a:xfrm>
              <a:custGeom>
                <a:avLst/>
                <a:gdLst>
                  <a:gd name="connsiteX0" fmla="*/ 386787 w 386787"/>
                  <a:gd name="connsiteY0" fmla="*/ 2684760 h 2684760"/>
                  <a:gd name="connsiteX1" fmla="*/ 0 w 386787"/>
                  <a:gd name="connsiteY1" fmla="*/ 1342380 h 2684760"/>
                  <a:gd name="connsiteX2" fmla="*/ 386787 w 386787"/>
                  <a:gd name="connsiteY2" fmla="*/ 0 h 2684760"/>
                  <a:gd name="connsiteX3" fmla="*/ 386787 w 386787"/>
                  <a:gd name="connsiteY3" fmla="*/ 400971 h 2684760"/>
                  <a:gd name="connsiteX4" fmla="*/ 115534 w 386787"/>
                  <a:gd name="connsiteY4" fmla="*/ 1342380 h 2684760"/>
                  <a:gd name="connsiteX5" fmla="*/ 386787 w 386787"/>
                  <a:gd name="connsiteY5" fmla="*/ 2283789 h 268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787" h="2684760">
                    <a:moveTo>
                      <a:pt x="386787" y="2684760"/>
                    </a:moveTo>
                    <a:cubicBezTo>
                      <a:pt x="173170" y="2684760"/>
                      <a:pt x="0" y="2083756"/>
                      <a:pt x="0" y="1342380"/>
                    </a:cubicBezTo>
                    <a:cubicBezTo>
                      <a:pt x="0" y="601004"/>
                      <a:pt x="173170" y="0"/>
                      <a:pt x="386787" y="0"/>
                    </a:cubicBezTo>
                    <a:lnTo>
                      <a:pt x="386787" y="400971"/>
                    </a:lnTo>
                    <a:cubicBezTo>
                      <a:pt x="236978" y="400971"/>
                      <a:pt x="115534" y="822454"/>
                      <a:pt x="115534" y="1342380"/>
                    </a:cubicBezTo>
                    <a:cubicBezTo>
                      <a:pt x="115534" y="1862306"/>
                      <a:pt x="236978" y="2283789"/>
                      <a:pt x="386787" y="228378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241891" y="992802"/>
            <a:ext cx="8154682" cy="2092881"/>
            <a:chOff x="354535" y="4203757"/>
            <a:chExt cx="8154682" cy="2092881"/>
          </a:xfrm>
        </p:grpSpPr>
        <p:sp>
          <p:nvSpPr>
            <p:cNvPr id="38" name="TextBox 37"/>
            <p:cNvSpPr txBox="1"/>
            <p:nvPr/>
          </p:nvSpPr>
          <p:spPr>
            <a:xfrm>
              <a:off x="2495668" y="4203757"/>
              <a:ext cx="6013549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b="1" dirty="0" smtClean="0">
                  <a:latin typeface="Futura Medium" charset="0"/>
                  <a:ea typeface="Futura Medium" charset="0"/>
                  <a:cs typeface="Futura Medium" charset="0"/>
                </a:rPr>
                <a:t>Enpact</a:t>
              </a:r>
              <a:endParaRPr lang="en-US" sz="13000" b="1" dirty="0"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54535" y="4557725"/>
              <a:ext cx="2127799" cy="1384948"/>
              <a:chOff x="354535" y="4531221"/>
              <a:chExt cx="2127799" cy="1384948"/>
            </a:xfrm>
          </p:grpSpPr>
          <p:sp>
            <p:nvSpPr>
              <p:cNvPr id="40" name="Freeform 39"/>
              <p:cNvSpPr/>
              <p:nvPr/>
            </p:nvSpPr>
            <p:spPr>
              <a:xfrm rot="5400000">
                <a:off x="1495622" y="4236982"/>
                <a:ext cx="277879" cy="1695545"/>
              </a:xfrm>
              <a:custGeom>
                <a:avLst/>
                <a:gdLst>
                  <a:gd name="connsiteX0" fmla="*/ 386787 w 386787"/>
                  <a:gd name="connsiteY0" fmla="*/ 2684760 h 2684760"/>
                  <a:gd name="connsiteX1" fmla="*/ 0 w 386787"/>
                  <a:gd name="connsiteY1" fmla="*/ 1342380 h 2684760"/>
                  <a:gd name="connsiteX2" fmla="*/ 386787 w 386787"/>
                  <a:gd name="connsiteY2" fmla="*/ 0 h 2684760"/>
                  <a:gd name="connsiteX3" fmla="*/ 386787 w 386787"/>
                  <a:gd name="connsiteY3" fmla="*/ 400971 h 2684760"/>
                  <a:gd name="connsiteX4" fmla="*/ 115534 w 386787"/>
                  <a:gd name="connsiteY4" fmla="*/ 1342380 h 2684760"/>
                  <a:gd name="connsiteX5" fmla="*/ 386787 w 386787"/>
                  <a:gd name="connsiteY5" fmla="*/ 2283789 h 268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787" h="2684760">
                    <a:moveTo>
                      <a:pt x="386787" y="2684760"/>
                    </a:moveTo>
                    <a:cubicBezTo>
                      <a:pt x="173170" y="2684760"/>
                      <a:pt x="0" y="2083756"/>
                      <a:pt x="0" y="1342380"/>
                    </a:cubicBezTo>
                    <a:cubicBezTo>
                      <a:pt x="0" y="601004"/>
                      <a:pt x="173170" y="0"/>
                      <a:pt x="386787" y="0"/>
                    </a:cubicBezTo>
                    <a:lnTo>
                      <a:pt x="386787" y="400971"/>
                    </a:lnTo>
                    <a:cubicBezTo>
                      <a:pt x="236978" y="400971"/>
                      <a:pt x="115534" y="822454"/>
                      <a:pt x="115534" y="1342380"/>
                    </a:cubicBezTo>
                    <a:cubicBezTo>
                      <a:pt x="115534" y="1862306"/>
                      <a:pt x="236978" y="2283789"/>
                      <a:pt x="386787" y="2283789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8100000">
                <a:off x="354535" y="4531221"/>
                <a:ext cx="1384464" cy="1384948"/>
              </a:xfrm>
              <a:custGeom>
                <a:avLst/>
                <a:gdLst>
                  <a:gd name="connsiteX0" fmla="*/ 379693 w 1384464"/>
                  <a:gd name="connsiteY0" fmla="*/ 1384948 h 1384948"/>
                  <a:gd name="connsiteX1" fmla="*/ 0 w 1384464"/>
                  <a:gd name="connsiteY1" fmla="*/ 1384948 h 1384948"/>
                  <a:gd name="connsiteX2" fmla="*/ 0 w 1384464"/>
                  <a:gd name="connsiteY2" fmla="*/ 0 h 1384948"/>
                  <a:gd name="connsiteX3" fmla="*/ 1384464 w 1384464"/>
                  <a:gd name="connsiteY3" fmla="*/ 0 h 1384948"/>
                  <a:gd name="connsiteX4" fmla="*/ 1384464 w 1384464"/>
                  <a:gd name="connsiteY4" fmla="*/ 342907 h 1384948"/>
                  <a:gd name="connsiteX5" fmla="*/ 379693 w 1384464"/>
                  <a:gd name="connsiteY5" fmla="*/ 342907 h 1384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4464" h="1384948">
                    <a:moveTo>
                      <a:pt x="379693" y="1384948"/>
                    </a:moveTo>
                    <a:lnTo>
                      <a:pt x="0" y="1384948"/>
                    </a:lnTo>
                    <a:lnTo>
                      <a:pt x="0" y="0"/>
                    </a:lnTo>
                    <a:lnTo>
                      <a:pt x="1384464" y="0"/>
                    </a:lnTo>
                    <a:lnTo>
                      <a:pt x="1384464" y="342907"/>
                    </a:lnTo>
                    <a:lnTo>
                      <a:pt x="379693" y="34290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16200000">
                <a:off x="1495621" y="4514863"/>
                <a:ext cx="277879" cy="1695542"/>
              </a:xfrm>
              <a:custGeom>
                <a:avLst/>
                <a:gdLst>
                  <a:gd name="connsiteX0" fmla="*/ 386787 w 386787"/>
                  <a:gd name="connsiteY0" fmla="*/ 2684760 h 2684760"/>
                  <a:gd name="connsiteX1" fmla="*/ 0 w 386787"/>
                  <a:gd name="connsiteY1" fmla="*/ 1342380 h 2684760"/>
                  <a:gd name="connsiteX2" fmla="*/ 386787 w 386787"/>
                  <a:gd name="connsiteY2" fmla="*/ 0 h 2684760"/>
                  <a:gd name="connsiteX3" fmla="*/ 386787 w 386787"/>
                  <a:gd name="connsiteY3" fmla="*/ 400971 h 2684760"/>
                  <a:gd name="connsiteX4" fmla="*/ 115534 w 386787"/>
                  <a:gd name="connsiteY4" fmla="*/ 1342380 h 2684760"/>
                  <a:gd name="connsiteX5" fmla="*/ 386787 w 386787"/>
                  <a:gd name="connsiteY5" fmla="*/ 2283789 h 268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787" h="2684760">
                    <a:moveTo>
                      <a:pt x="386787" y="2684760"/>
                    </a:moveTo>
                    <a:cubicBezTo>
                      <a:pt x="173170" y="2684760"/>
                      <a:pt x="0" y="2083756"/>
                      <a:pt x="0" y="1342380"/>
                    </a:cubicBezTo>
                    <a:cubicBezTo>
                      <a:pt x="0" y="601004"/>
                      <a:pt x="173170" y="0"/>
                      <a:pt x="386787" y="0"/>
                    </a:cubicBezTo>
                    <a:lnTo>
                      <a:pt x="386787" y="400971"/>
                    </a:lnTo>
                    <a:cubicBezTo>
                      <a:pt x="236978" y="400971"/>
                      <a:pt x="115534" y="822454"/>
                      <a:pt x="115534" y="1342380"/>
                    </a:cubicBezTo>
                    <a:cubicBezTo>
                      <a:pt x="115534" y="1862306"/>
                      <a:pt x="236978" y="2283789"/>
                      <a:pt x="386787" y="2283789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504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Button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19200" y="2849563"/>
            <a:ext cx="6802582" cy="2581419"/>
            <a:chOff x="1219200" y="2849563"/>
            <a:chExt cx="6802582" cy="2581419"/>
          </a:xfrm>
        </p:grpSpPr>
        <p:sp>
          <p:nvSpPr>
            <p:cNvPr id="6" name="Rounded Rectangle 5"/>
            <p:cNvSpPr/>
            <p:nvPr/>
          </p:nvSpPr>
          <p:spPr>
            <a:xfrm>
              <a:off x="1219200" y="2849563"/>
              <a:ext cx="6802582" cy="25814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innerShdw blurRad="63500" dist="101600" dir="54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0" dirty="0" smtClean="0">
                  <a:latin typeface="Helvetica Neue" charset="0"/>
                  <a:ea typeface="Helvetica Neue" charset="0"/>
                  <a:cs typeface="Helvetica Neue" charset="0"/>
                </a:rPr>
                <a:t>Start</a:t>
              </a:r>
              <a:endParaRPr lang="en-US" sz="1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 rot="8100000">
              <a:off x="5652553" y="3447798"/>
              <a:ext cx="1384464" cy="1384948"/>
            </a:xfrm>
            <a:custGeom>
              <a:avLst/>
              <a:gdLst>
                <a:gd name="connsiteX0" fmla="*/ 379693 w 1384464"/>
                <a:gd name="connsiteY0" fmla="*/ 1384948 h 1384948"/>
                <a:gd name="connsiteX1" fmla="*/ 0 w 1384464"/>
                <a:gd name="connsiteY1" fmla="*/ 1384948 h 1384948"/>
                <a:gd name="connsiteX2" fmla="*/ 0 w 1384464"/>
                <a:gd name="connsiteY2" fmla="*/ 0 h 1384948"/>
                <a:gd name="connsiteX3" fmla="*/ 1384464 w 1384464"/>
                <a:gd name="connsiteY3" fmla="*/ 0 h 1384948"/>
                <a:gd name="connsiteX4" fmla="*/ 1384464 w 1384464"/>
                <a:gd name="connsiteY4" fmla="*/ 342907 h 1384948"/>
                <a:gd name="connsiteX5" fmla="*/ 379693 w 1384464"/>
                <a:gd name="connsiteY5" fmla="*/ 342907 h 138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464" h="1384948">
                  <a:moveTo>
                    <a:pt x="379693" y="1384948"/>
                  </a:moveTo>
                  <a:lnTo>
                    <a:pt x="0" y="1384948"/>
                  </a:lnTo>
                  <a:lnTo>
                    <a:pt x="0" y="0"/>
                  </a:lnTo>
                  <a:lnTo>
                    <a:pt x="1384464" y="0"/>
                  </a:lnTo>
                  <a:lnTo>
                    <a:pt x="1384464" y="342907"/>
                  </a:lnTo>
                  <a:lnTo>
                    <a:pt x="379693" y="3429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99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Button</a:t>
            </a:r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>
          <a:xfrm>
            <a:off x="1219200" y="2849563"/>
            <a:ext cx="6802582" cy="2721600"/>
            <a:chOff x="1219200" y="2849563"/>
            <a:chExt cx="6802582" cy="2581419"/>
          </a:xfrm>
        </p:grpSpPr>
        <p:sp>
          <p:nvSpPr>
            <p:cNvPr id="6" name="Rounded Rectangle 5"/>
            <p:cNvSpPr/>
            <p:nvPr/>
          </p:nvSpPr>
          <p:spPr>
            <a:xfrm>
              <a:off x="1219200" y="2849563"/>
              <a:ext cx="6802582" cy="25814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innerShdw blurRad="63500" dist="101600" dir="54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0" dirty="0" smtClean="0">
                  <a:latin typeface="Helvetica Neue" charset="0"/>
                  <a:ea typeface="Helvetica Neue" charset="0"/>
                  <a:cs typeface="Helvetica Neue" charset="0"/>
                </a:rPr>
                <a:t>Stop</a:t>
              </a:r>
              <a:endParaRPr lang="en-US" sz="1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" name="Rectangle 2"/>
            <p:cNvSpPr>
              <a:spLocks/>
            </p:cNvSpPr>
            <p:nvPr/>
          </p:nvSpPr>
          <p:spPr>
            <a:xfrm>
              <a:off x="5902035" y="3484674"/>
              <a:ext cx="1382400" cy="1311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94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 Button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2618" y="2849562"/>
            <a:ext cx="8002732" cy="3200400"/>
            <a:chOff x="512618" y="2849563"/>
            <a:chExt cx="8002732" cy="2581419"/>
          </a:xfrm>
        </p:grpSpPr>
        <p:sp>
          <p:nvSpPr>
            <p:cNvPr id="6" name="Rounded Rectangle 5"/>
            <p:cNvSpPr/>
            <p:nvPr/>
          </p:nvSpPr>
          <p:spPr>
            <a:xfrm>
              <a:off x="512618" y="2849563"/>
              <a:ext cx="8002732" cy="25814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innerShdw blurRad="63500" dist="101600" dir="54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0" dirty="0" smtClean="0">
                  <a:latin typeface="Helvetica Neue" charset="0"/>
                  <a:ea typeface="Helvetica Neue" charset="0"/>
                  <a:cs typeface="Helvetica Neue" charset="0"/>
                </a:rPr>
                <a:t>Pause</a:t>
              </a:r>
              <a:endParaRPr lang="en-US" sz="1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>
            <a:xfrm>
              <a:off x="6437167" y="3582756"/>
              <a:ext cx="1382400" cy="1115034"/>
            </a:xfrm>
            <a:custGeom>
              <a:avLst/>
              <a:gdLst>
                <a:gd name="connsiteX0" fmla="*/ 921600 w 1382400"/>
                <a:gd name="connsiteY0" fmla="*/ 0 h 1382400"/>
                <a:gd name="connsiteX1" fmla="*/ 1382400 w 1382400"/>
                <a:gd name="connsiteY1" fmla="*/ 0 h 1382400"/>
                <a:gd name="connsiteX2" fmla="*/ 1382400 w 1382400"/>
                <a:gd name="connsiteY2" fmla="*/ 1382400 h 1382400"/>
                <a:gd name="connsiteX3" fmla="*/ 921600 w 1382400"/>
                <a:gd name="connsiteY3" fmla="*/ 1382400 h 1382400"/>
                <a:gd name="connsiteX4" fmla="*/ 0 w 1382400"/>
                <a:gd name="connsiteY4" fmla="*/ 0 h 1382400"/>
                <a:gd name="connsiteX5" fmla="*/ 460800 w 1382400"/>
                <a:gd name="connsiteY5" fmla="*/ 0 h 1382400"/>
                <a:gd name="connsiteX6" fmla="*/ 460800 w 1382400"/>
                <a:gd name="connsiteY6" fmla="*/ 1382400 h 1382400"/>
                <a:gd name="connsiteX7" fmla="*/ 0 w 1382400"/>
                <a:gd name="connsiteY7" fmla="*/ 1382400 h 13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2400" h="1382400">
                  <a:moveTo>
                    <a:pt x="921600" y="0"/>
                  </a:moveTo>
                  <a:lnTo>
                    <a:pt x="1382400" y="0"/>
                  </a:lnTo>
                  <a:lnTo>
                    <a:pt x="1382400" y="1382400"/>
                  </a:lnTo>
                  <a:lnTo>
                    <a:pt x="921600" y="1382400"/>
                  </a:lnTo>
                  <a:close/>
                  <a:moveTo>
                    <a:pt x="0" y="0"/>
                  </a:moveTo>
                  <a:lnTo>
                    <a:pt x="460800" y="0"/>
                  </a:lnTo>
                  <a:lnTo>
                    <a:pt x="460800" y="1382400"/>
                  </a:lnTo>
                  <a:lnTo>
                    <a:pt x="0" y="1382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06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</a:t>
            </a:r>
            <a:r>
              <a:rPr lang="en-US" dirty="0" smtClean="0"/>
              <a:t> </a:t>
            </a:r>
            <a:r>
              <a:rPr lang="en-US" dirty="0" smtClean="0"/>
              <a:t>Button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6324" y="2461634"/>
            <a:ext cx="8911349" cy="3567600"/>
            <a:chOff x="116325" y="2849563"/>
            <a:chExt cx="8911349" cy="2581419"/>
          </a:xfrm>
        </p:grpSpPr>
        <p:sp>
          <p:nvSpPr>
            <p:cNvPr id="6" name="Rounded Rectangle 5"/>
            <p:cNvSpPr/>
            <p:nvPr/>
          </p:nvSpPr>
          <p:spPr>
            <a:xfrm>
              <a:off x="116325" y="2849563"/>
              <a:ext cx="8911349" cy="25814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>
              <a:innerShdw blurRad="63500" dist="101600" dir="54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0" dirty="0" smtClean="0">
                  <a:latin typeface="Helvetica Neue" charset="0"/>
                  <a:ea typeface="Helvetica Neue" charset="0"/>
                  <a:cs typeface="Helvetica Neue" charset="0"/>
                </a:rPr>
                <a:t>Resume</a:t>
              </a:r>
              <a:endParaRPr lang="en-US" sz="14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 rot="8100000">
              <a:off x="6978707" y="3640138"/>
              <a:ext cx="1382400" cy="1000267"/>
            </a:xfrm>
            <a:custGeom>
              <a:avLst/>
              <a:gdLst>
                <a:gd name="connsiteX0" fmla="*/ 379693 w 1384464"/>
                <a:gd name="connsiteY0" fmla="*/ 1384948 h 1384948"/>
                <a:gd name="connsiteX1" fmla="*/ 0 w 1384464"/>
                <a:gd name="connsiteY1" fmla="*/ 1384948 h 1384948"/>
                <a:gd name="connsiteX2" fmla="*/ 0 w 1384464"/>
                <a:gd name="connsiteY2" fmla="*/ 0 h 1384948"/>
                <a:gd name="connsiteX3" fmla="*/ 1384464 w 1384464"/>
                <a:gd name="connsiteY3" fmla="*/ 0 h 1384948"/>
                <a:gd name="connsiteX4" fmla="*/ 1384464 w 1384464"/>
                <a:gd name="connsiteY4" fmla="*/ 342907 h 1384948"/>
                <a:gd name="connsiteX5" fmla="*/ 379693 w 1384464"/>
                <a:gd name="connsiteY5" fmla="*/ 342907 h 138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464" h="1384948">
                  <a:moveTo>
                    <a:pt x="379693" y="1384948"/>
                  </a:moveTo>
                  <a:lnTo>
                    <a:pt x="0" y="1384948"/>
                  </a:lnTo>
                  <a:lnTo>
                    <a:pt x="0" y="0"/>
                  </a:lnTo>
                  <a:lnTo>
                    <a:pt x="1384464" y="0"/>
                  </a:lnTo>
                  <a:lnTo>
                    <a:pt x="1384464" y="342907"/>
                  </a:lnTo>
                  <a:lnTo>
                    <a:pt x="379693" y="3429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0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</a:t>
            </a:r>
            <a:r>
              <a:rPr lang="en-US" dirty="0" smtClean="0"/>
              <a:t> </a:t>
            </a:r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6324" y="2461634"/>
            <a:ext cx="8911349" cy="35676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innerShdw blurRad="63500" dist="101600" dir="5400000">
              <a:prstClr val="black">
                <a:alpha val="8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0" dirty="0" smtClean="0">
                <a:latin typeface="Helvetica Neue" charset="0"/>
                <a:ea typeface="Helvetica Neue" charset="0"/>
                <a:cs typeface="Helvetica Neue" charset="0"/>
              </a:rPr>
              <a:t>Connect</a:t>
            </a:r>
            <a:endParaRPr lang="en-US" sz="1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2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325" y="1524000"/>
            <a:ext cx="8911349" cy="49836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</a:t>
            </a:r>
            <a:r>
              <a:rPr lang="en-US" dirty="0" smtClean="0"/>
              <a:t> </a:t>
            </a:r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6324" y="2461634"/>
            <a:ext cx="8911349" cy="35676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innerShdw blurRad="63500" dist="101600" dir="5400000">
              <a:prstClr val="black">
                <a:alpha val="8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0" dirty="0" smtClean="0">
                <a:latin typeface="Helvetica Neue" charset="0"/>
                <a:ea typeface="Helvetica Neue" charset="0"/>
                <a:cs typeface="Helvetica Neue" charset="0"/>
              </a:rPr>
              <a:t>Connected</a:t>
            </a:r>
            <a:endParaRPr lang="en-US" sz="13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3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59" y="2554144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7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60</Words>
  <Application>Microsoft Macintosh PowerPoint</Application>
  <PresentationFormat>On-screen Show (4:3)</PresentationFormat>
  <Paragraphs>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DIN Alternate</vt:lpstr>
      <vt:lpstr>Futura Medium</vt:lpstr>
      <vt:lpstr>Helvetica Neue</vt:lpstr>
      <vt:lpstr>Office Theme</vt:lpstr>
      <vt:lpstr>RF1_iOS Image Assets</vt:lpstr>
      <vt:lpstr>PowerPoint Presentation</vt:lpstr>
      <vt:lpstr>Start Button</vt:lpstr>
      <vt:lpstr>Stop Button</vt:lpstr>
      <vt:lpstr>Pause Button</vt:lpstr>
      <vt:lpstr>Resume Button</vt:lpstr>
      <vt:lpstr>Connect Button</vt:lpstr>
      <vt:lpstr>Connected Button</vt:lpstr>
      <vt:lpstr>Archive</vt:lpstr>
      <vt:lpstr>Original Logos</vt:lpstr>
      <vt:lpstr>Modified Logos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RF1_iOS Image Assets</dc:title>
  <dc:creator>Jebb, Keegan Schuck</dc:creator>
  <cp:lastModifiedBy>Jebb, Keegan Schuck</cp:lastModifiedBy>
  <cp:revision>41</cp:revision>
  <dcterms:created xsi:type="dcterms:W3CDTF">2018-03-13T20:36:50Z</dcterms:created>
  <dcterms:modified xsi:type="dcterms:W3CDTF">2018-03-20T20:31:28Z</dcterms:modified>
</cp:coreProperties>
</file>