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  <p:sldId id="259" r:id="rId9"/>
    <p:sldId id="257" r:id="rId10"/>
    <p:sldId id="25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2"/>
    <p:restoredTop sz="94538"/>
  </p:normalViewPr>
  <p:slideViewPr>
    <p:cSldViewPr snapToGrid="0" snapToObjects="1">
      <p:cViewPr>
        <p:scale>
          <a:sx n="92" d="100"/>
          <a:sy n="92" d="100"/>
        </p:scale>
        <p:origin x="356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78D3-65C1-0248-AA8D-E71F44BA97A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8CB5-5427-B64F-A737-9ACE019C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-Merged the 3 black</a:t>
            </a:r>
            <a:r>
              <a:rPr lang="en-US" baseline="0" dirty="0" smtClean="0"/>
              <a:t> triangles</a:t>
            </a:r>
          </a:p>
          <a:p>
            <a:r>
              <a:rPr lang="en-US" baseline="0" dirty="0" smtClean="0"/>
              <a:t>-Loop is two half circles with the middle cut out (not a line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18CB5-5427-B64F-A737-9ACE019C8F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31F5-6ABC-B944-AA89-A7441EE7FB3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RF1_iOS Image 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Created March 13,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38539" y="114791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8906" y="192847"/>
            <a:ext cx="9183755" cy="2908062"/>
            <a:chOff x="187602" y="3214342"/>
            <a:chExt cx="9183755" cy="2908062"/>
          </a:xfrm>
        </p:grpSpPr>
        <p:grpSp>
          <p:nvGrpSpPr>
            <p:cNvPr id="11" name="Group 10"/>
            <p:cNvGrpSpPr/>
            <p:nvPr/>
          </p:nvGrpSpPr>
          <p:grpSpPr>
            <a:xfrm>
              <a:off x="187602" y="3214342"/>
              <a:ext cx="2709896" cy="2908062"/>
              <a:chOff x="5474619" y="2590316"/>
              <a:chExt cx="2042419" cy="2191775"/>
            </a:xfrm>
          </p:grpSpPr>
          <p:sp>
            <p:nvSpPr>
              <p:cNvPr id="12" name="Triangle 11"/>
              <p:cNvSpPr/>
              <p:nvPr/>
            </p:nvSpPr>
            <p:spPr>
              <a:xfrm rot="10800000">
                <a:off x="5474619" y="3021385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018203" y="362593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3600000">
                <a:off x="5828061" y="2709145"/>
                <a:ext cx="1802029" cy="1564371"/>
              </a:xfrm>
              <a:custGeom>
                <a:avLst/>
                <a:gdLst>
                  <a:gd name="connsiteX0" fmla="*/ 767584 w 1802029"/>
                  <a:gd name="connsiteY0" fmla="*/ 963405 h 1564371"/>
                  <a:gd name="connsiteX1" fmla="*/ 902068 w 1802029"/>
                  <a:gd name="connsiteY1" fmla="*/ 1196339 h 1564371"/>
                  <a:gd name="connsiteX2" fmla="*/ 1036553 w 1802029"/>
                  <a:gd name="connsiteY2" fmla="*/ 963405 h 1564371"/>
                  <a:gd name="connsiteX3" fmla="*/ 899426 w 1802029"/>
                  <a:gd name="connsiteY3" fmla="*/ 0 h 1564371"/>
                  <a:gd name="connsiteX4" fmla="*/ 1090728 w 1802029"/>
                  <a:gd name="connsiteY4" fmla="*/ 933178 h 1564371"/>
                  <a:gd name="connsiteX5" fmla="*/ 1802029 w 1802029"/>
                  <a:gd name="connsiteY5" fmla="*/ 1564371 h 1564371"/>
                  <a:gd name="connsiteX6" fmla="*/ 895531 w 1802029"/>
                  <a:gd name="connsiteY6" fmla="*/ 1262558 h 1564371"/>
                  <a:gd name="connsiteX7" fmla="*/ 0 w 1802029"/>
                  <a:gd name="connsiteY7" fmla="*/ 1560720 h 1564371"/>
                  <a:gd name="connsiteX8" fmla="*/ 708333 w 1802029"/>
                  <a:gd name="connsiteY8" fmla="*/ 932161 h 156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2029" h="1564371">
                    <a:moveTo>
                      <a:pt x="767584" y="963405"/>
                    </a:moveTo>
                    <a:lnTo>
                      <a:pt x="902068" y="1196339"/>
                    </a:lnTo>
                    <a:lnTo>
                      <a:pt x="1036553" y="963405"/>
                    </a:lnTo>
                    <a:close/>
                    <a:moveTo>
                      <a:pt x="899426" y="0"/>
                    </a:moveTo>
                    <a:lnTo>
                      <a:pt x="1090728" y="933178"/>
                    </a:lnTo>
                    <a:lnTo>
                      <a:pt x="1802029" y="1564371"/>
                    </a:lnTo>
                    <a:lnTo>
                      <a:pt x="895531" y="1262558"/>
                    </a:lnTo>
                    <a:lnTo>
                      <a:pt x="0" y="1560720"/>
                    </a:lnTo>
                    <a:lnTo>
                      <a:pt x="708333" y="9321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0800000">
                <a:off x="6018203" y="335364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97497" y="3621933"/>
              <a:ext cx="647386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38539" y="3462187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23579" y="4034002"/>
            <a:ext cx="8127656" cy="2092881"/>
            <a:chOff x="1162118" y="3949781"/>
            <a:chExt cx="8127656" cy="2092881"/>
          </a:xfrm>
        </p:grpSpPr>
        <p:sp>
          <p:nvSpPr>
            <p:cNvPr id="20" name="TextBox 19"/>
            <p:cNvSpPr txBox="1"/>
            <p:nvPr/>
          </p:nvSpPr>
          <p:spPr>
            <a:xfrm>
              <a:off x="3276225" y="3949781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62118" y="4115868"/>
              <a:ext cx="2042419" cy="1760706"/>
              <a:chOff x="4841522" y="2676981"/>
              <a:chExt cx="2042419" cy="1760706"/>
            </a:xfrm>
          </p:grpSpPr>
          <p:sp>
            <p:nvSpPr>
              <p:cNvPr id="21" name="Triangle 20"/>
              <p:cNvSpPr/>
              <p:nvPr/>
            </p:nvSpPr>
            <p:spPr>
              <a:xfrm rot="10800000">
                <a:off x="4841522" y="2676981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/>
              <p:cNvSpPr/>
              <p:nvPr/>
            </p:nvSpPr>
            <p:spPr>
              <a:xfrm rot="3600000">
                <a:off x="6157913" y="2513607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/>
              <p:cNvSpPr/>
              <p:nvPr/>
            </p:nvSpPr>
            <p:spPr>
              <a:xfrm rot="18000000">
                <a:off x="5190910" y="2515041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453698" y="3055666"/>
                <a:ext cx="830786" cy="452907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5671595" y="3354916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40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20804" y="348154"/>
            <a:ext cx="8911349" cy="64397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900000">
            <a:off x="4453168" y="929015"/>
            <a:ext cx="2684760" cy="2684760"/>
            <a:chOff x="2634489" y="754281"/>
            <a:chExt cx="2684760" cy="2684760"/>
          </a:xfrm>
        </p:grpSpPr>
        <p:sp>
          <p:nvSpPr>
            <p:cNvPr id="18" name="Freeform 17"/>
            <p:cNvSpPr/>
            <p:nvPr/>
          </p:nvSpPr>
          <p:spPr>
            <a:xfrm rot="5400000">
              <a:off x="3783475" y="560888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3783475" y="947675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90081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6200000">
              <a:off x="3841242" y="1290879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3841242" y="1019626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3976868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1769082" y="870333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0800000">
            <a:off x="2086425" y="874647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37686" y="4034002"/>
            <a:ext cx="60135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Enpact</a:t>
            </a:r>
            <a:endParaRPr lang="en-US" sz="130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1086318" y="3568035"/>
            <a:ext cx="770060" cy="2694736"/>
            <a:chOff x="1086318" y="3568035"/>
            <a:chExt cx="770060" cy="2694736"/>
          </a:xfrm>
          <a:solidFill>
            <a:schemeClr val="bg1"/>
          </a:solidFill>
        </p:grpSpPr>
        <p:sp>
          <p:nvSpPr>
            <p:cNvPr id="43" name="Freeform 42"/>
            <p:cNvSpPr/>
            <p:nvPr/>
          </p:nvSpPr>
          <p:spPr>
            <a:xfrm>
              <a:off x="1086318" y="357801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1469591" y="3568035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2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7633" y="3485322"/>
            <a:ext cx="8911349" cy="33726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4535" y="4203757"/>
            <a:ext cx="8154682" cy="2092881"/>
            <a:chOff x="354535" y="4203757"/>
            <a:chExt cx="8154682" cy="2092881"/>
          </a:xfrm>
        </p:grpSpPr>
        <p:sp>
          <p:nvSpPr>
            <p:cNvPr id="32" name="TextBox 31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3" name="Freeform 42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41891" y="992802"/>
            <a:ext cx="8154682" cy="2092881"/>
            <a:chOff x="354535" y="4203757"/>
            <a:chExt cx="8154682" cy="2092881"/>
          </a:xfrm>
        </p:grpSpPr>
        <p:sp>
          <p:nvSpPr>
            <p:cNvPr id="38" name="TextBox 37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0" name="Freeform 39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0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Button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2849563"/>
            <a:ext cx="6802582" cy="2581419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Start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8100000">
              <a:off x="5652553" y="3447798"/>
              <a:ext cx="1384464" cy="1384948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99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Button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>
          <a:xfrm>
            <a:off x="1219200" y="2849563"/>
            <a:ext cx="6802582" cy="2721600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Stop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" name="Rectangle 2"/>
            <p:cNvSpPr>
              <a:spLocks/>
            </p:cNvSpPr>
            <p:nvPr/>
          </p:nvSpPr>
          <p:spPr>
            <a:xfrm>
              <a:off x="5902035" y="3484674"/>
              <a:ext cx="1382400" cy="1311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94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Button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2618" y="2849562"/>
            <a:ext cx="8002732" cy="3200400"/>
            <a:chOff x="512618" y="2849563"/>
            <a:chExt cx="800273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512618" y="2849563"/>
              <a:ext cx="800273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Pause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>
            <a:xfrm>
              <a:off x="6437167" y="3582756"/>
              <a:ext cx="1382400" cy="1115034"/>
            </a:xfrm>
            <a:custGeom>
              <a:avLst/>
              <a:gdLst>
                <a:gd name="connsiteX0" fmla="*/ 921600 w 1382400"/>
                <a:gd name="connsiteY0" fmla="*/ 0 h 1382400"/>
                <a:gd name="connsiteX1" fmla="*/ 1382400 w 1382400"/>
                <a:gd name="connsiteY1" fmla="*/ 0 h 1382400"/>
                <a:gd name="connsiteX2" fmla="*/ 1382400 w 1382400"/>
                <a:gd name="connsiteY2" fmla="*/ 1382400 h 1382400"/>
                <a:gd name="connsiteX3" fmla="*/ 921600 w 1382400"/>
                <a:gd name="connsiteY3" fmla="*/ 1382400 h 1382400"/>
                <a:gd name="connsiteX4" fmla="*/ 0 w 1382400"/>
                <a:gd name="connsiteY4" fmla="*/ 0 h 1382400"/>
                <a:gd name="connsiteX5" fmla="*/ 460800 w 1382400"/>
                <a:gd name="connsiteY5" fmla="*/ 0 h 1382400"/>
                <a:gd name="connsiteX6" fmla="*/ 460800 w 1382400"/>
                <a:gd name="connsiteY6" fmla="*/ 1382400 h 1382400"/>
                <a:gd name="connsiteX7" fmla="*/ 0 w 1382400"/>
                <a:gd name="connsiteY7" fmla="*/ 1382400 h 13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2400" h="1382400">
                  <a:moveTo>
                    <a:pt x="921600" y="0"/>
                  </a:moveTo>
                  <a:lnTo>
                    <a:pt x="1382400" y="0"/>
                  </a:lnTo>
                  <a:lnTo>
                    <a:pt x="1382400" y="1382400"/>
                  </a:lnTo>
                  <a:lnTo>
                    <a:pt x="921600" y="1382400"/>
                  </a:lnTo>
                  <a:close/>
                  <a:moveTo>
                    <a:pt x="0" y="0"/>
                  </a:moveTo>
                  <a:lnTo>
                    <a:pt x="460800" y="0"/>
                  </a:lnTo>
                  <a:lnTo>
                    <a:pt x="460800" y="1382400"/>
                  </a:lnTo>
                  <a:lnTo>
                    <a:pt x="0" y="1382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06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Button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6324" y="2461634"/>
            <a:ext cx="8911349" cy="3567600"/>
            <a:chOff x="116325" y="2849563"/>
            <a:chExt cx="8911349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16325" y="2849563"/>
              <a:ext cx="8911349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Resume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8100000">
              <a:off x="6978707" y="3640138"/>
              <a:ext cx="1382400" cy="1000267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0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59" y="2554144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Logos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4348" y="3088872"/>
            <a:ext cx="2042419" cy="1760706"/>
            <a:chOff x="273874" y="4767204"/>
            <a:chExt cx="2042419" cy="1760706"/>
          </a:xfrm>
        </p:grpSpPr>
        <p:sp>
          <p:nvSpPr>
            <p:cNvPr id="5" name="Triangle 4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7" name="Triangle 6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728771" y="2274865"/>
            <a:ext cx="2286000" cy="2264669"/>
            <a:chOff x="161123" y="4365088"/>
            <a:chExt cx="2286000" cy="2264669"/>
          </a:xfrm>
        </p:grpSpPr>
        <p:sp>
          <p:nvSpPr>
            <p:cNvPr id="13" name="Rounded Rectangle 12"/>
            <p:cNvSpPr/>
            <p:nvPr/>
          </p:nvSpPr>
          <p:spPr>
            <a:xfrm>
              <a:off x="161123" y="4365088"/>
              <a:ext cx="2286000" cy="226466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0" dirty="0">
                <a:latin typeface="DIN Alternate" charset="0"/>
                <a:ea typeface="DIN Alternate" charset="0"/>
                <a:cs typeface="DIN Alternate" charset="0"/>
              </a:endParaRPr>
            </a:p>
          </p:txBody>
        </p:sp>
        <p:sp>
          <p:nvSpPr>
            <p:cNvPr id="14" name="Triangle 13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16" name="Triangle 15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16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475272" y="1531816"/>
            <a:ext cx="6230785" cy="4798646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Logos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10959" y="223003"/>
            <a:ext cx="830786" cy="452907"/>
          </a:xfrm>
          <a:prstGeom prst="ellipse">
            <a:avLst/>
          </a:prstGeom>
          <a:noFill/>
          <a:ln w="127000">
            <a:solidFill>
              <a:srgbClr val="76D6D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68526" y="71807"/>
            <a:ext cx="978124" cy="586638"/>
          </a:xfrm>
          <a:custGeom>
            <a:avLst/>
            <a:gdLst>
              <a:gd name="connsiteX0" fmla="*/ 489062 w 978124"/>
              <a:gd name="connsiteY0" fmla="*/ 134369 h 586638"/>
              <a:gd name="connsiteX1" fmla="*/ 135070 w 978124"/>
              <a:gd name="connsiteY1" fmla="*/ 293318 h 586638"/>
              <a:gd name="connsiteX2" fmla="*/ 489062 w 978124"/>
              <a:gd name="connsiteY2" fmla="*/ 452267 h 586638"/>
              <a:gd name="connsiteX3" fmla="*/ 843054 w 978124"/>
              <a:gd name="connsiteY3" fmla="*/ 293318 h 586638"/>
              <a:gd name="connsiteX4" fmla="*/ 489062 w 978124"/>
              <a:gd name="connsiteY4" fmla="*/ 134369 h 586638"/>
              <a:gd name="connsiteX5" fmla="*/ 489062 w 978124"/>
              <a:gd name="connsiteY5" fmla="*/ 0 h 586638"/>
              <a:gd name="connsiteX6" fmla="*/ 978124 w 978124"/>
              <a:gd name="connsiteY6" fmla="*/ 293319 h 586638"/>
              <a:gd name="connsiteX7" fmla="*/ 489062 w 978124"/>
              <a:gd name="connsiteY7" fmla="*/ 586638 h 586638"/>
              <a:gd name="connsiteX8" fmla="*/ 0 w 978124"/>
              <a:gd name="connsiteY8" fmla="*/ 293319 h 586638"/>
              <a:gd name="connsiteX9" fmla="*/ 489062 w 978124"/>
              <a:gd name="connsiteY9" fmla="*/ 0 h 58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8124" h="586638">
                <a:moveTo>
                  <a:pt x="489062" y="134369"/>
                </a:moveTo>
                <a:cubicBezTo>
                  <a:pt x="293558" y="134369"/>
                  <a:pt x="135070" y="205533"/>
                  <a:pt x="135070" y="293318"/>
                </a:cubicBezTo>
                <a:cubicBezTo>
                  <a:pt x="135070" y="381103"/>
                  <a:pt x="293558" y="452267"/>
                  <a:pt x="489062" y="452267"/>
                </a:cubicBezTo>
                <a:cubicBezTo>
                  <a:pt x="684566" y="452267"/>
                  <a:pt x="843054" y="381103"/>
                  <a:pt x="843054" y="293318"/>
                </a:cubicBezTo>
                <a:cubicBezTo>
                  <a:pt x="843054" y="205533"/>
                  <a:pt x="684566" y="134369"/>
                  <a:pt x="489062" y="134369"/>
                </a:cubicBezTo>
                <a:close/>
                <a:moveTo>
                  <a:pt x="489062" y="0"/>
                </a:moveTo>
                <a:cubicBezTo>
                  <a:pt x="759163" y="0"/>
                  <a:pt x="978124" y="131323"/>
                  <a:pt x="978124" y="293319"/>
                </a:cubicBezTo>
                <a:cubicBezTo>
                  <a:pt x="978124" y="455315"/>
                  <a:pt x="759163" y="586638"/>
                  <a:pt x="489062" y="586638"/>
                </a:cubicBezTo>
                <a:cubicBezTo>
                  <a:pt x="218961" y="586638"/>
                  <a:pt x="0" y="455315"/>
                  <a:pt x="0" y="293319"/>
                </a:cubicBezTo>
                <a:cubicBezTo>
                  <a:pt x="0" y="131323"/>
                  <a:pt x="218961" y="0"/>
                  <a:pt x="489062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337131" y="1634992"/>
            <a:ext cx="2042419" cy="2191775"/>
            <a:chOff x="5474618" y="2590316"/>
            <a:chExt cx="2042419" cy="2191775"/>
          </a:xfrm>
        </p:grpSpPr>
        <p:sp>
          <p:nvSpPr>
            <p:cNvPr id="6" name="Triangle 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88900">
                <a:srgbClr val="76D6D2">
                  <a:alpha val="70000"/>
                </a:srgbClr>
              </a:glow>
              <a:innerShdw blurRad="63500" dist="50800">
                <a:prstClr val="black">
                  <a:alpha val="50000"/>
                </a:prstClr>
              </a:inn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91563" y="1515626"/>
            <a:ext cx="2042419" cy="2191775"/>
            <a:chOff x="5474618" y="2590316"/>
            <a:chExt cx="2042419" cy="2191775"/>
          </a:xfrm>
        </p:grpSpPr>
        <p:sp>
          <p:nvSpPr>
            <p:cNvPr id="46" name="Triangle 4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Freeform 54"/>
          <p:cNvSpPr/>
          <p:nvPr/>
        </p:nvSpPr>
        <p:spPr>
          <a:xfrm rot="10800000">
            <a:off x="3307517" y="4155134"/>
            <a:ext cx="2042419" cy="1760706"/>
          </a:xfrm>
          <a:custGeom>
            <a:avLst/>
            <a:gdLst>
              <a:gd name="connsiteX0" fmla="*/ 1011618 w 2042419"/>
              <a:gd name="connsiteY0" fmla="*/ 1315705 h 1760706"/>
              <a:gd name="connsiteX1" fmla="*/ 877133 w 2042419"/>
              <a:gd name="connsiteY1" fmla="*/ 1082771 h 1760706"/>
              <a:gd name="connsiteX2" fmla="*/ 1146102 w 2042419"/>
              <a:gd name="connsiteY2" fmla="*/ 1082772 h 1760706"/>
              <a:gd name="connsiteX3" fmla="*/ 111363 w 2042419"/>
              <a:gd name="connsiteY3" fmla="*/ 1683229 h 1760706"/>
              <a:gd name="connsiteX4" fmla="*/ 1014185 w 2042419"/>
              <a:gd name="connsiteY4" fmla="*/ 1382640 h 1760706"/>
              <a:gd name="connsiteX5" fmla="*/ 1912700 w 2042419"/>
              <a:gd name="connsiteY5" fmla="*/ 1681795 h 1760706"/>
              <a:gd name="connsiteX6" fmla="*/ 1206718 w 2042419"/>
              <a:gd name="connsiteY6" fmla="*/ 1055323 h 1760706"/>
              <a:gd name="connsiteX7" fmla="*/ 1014847 w 2042419"/>
              <a:gd name="connsiteY7" fmla="*/ 119367 h 1760706"/>
              <a:gd name="connsiteX8" fmla="*/ 823868 w 2042419"/>
              <a:gd name="connsiteY8" fmla="*/ 1050968 h 1760706"/>
              <a:gd name="connsiteX9" fmla="*/ 2042419 w 2042419"/>
              <a:gd name="connsiteY9" fmla="*/ 1760706 h 1760706"/>
              <a:gd name="connsiteX10" fmla="*/ 0 w 2042419"/>
              <a:gd name="connsiteY10" fmla="*/ 1760706 h 1760706"/>
              <a:gd name="connsiteX11" fmla="*/ 1021210 w 2042419"/>
              <a:gd name="connsiteY11" fmla="*/ 0 h 17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2419" h="1760706">
                <a:moveTo>
                  <a:pt x="1011618" y="1315705"/>
                </a:moveTo>
                <a:lnTo>
                  <a:pt x="877133" y="1082771"/>
                </a:lnTo>
                <a:lnTo>
                  <a:pt x="1146102" y="1082772"/>
                </a:lnTo>
                <a:close/>
                <a:moveTo>
                  <a:pt x="111363" y="1683229"/>
                </a:moveTo>
                <a:lnTo>
                  <a:pt x="1014185" y="1382640"/>
                </a:lnTo>
                <a:lnTo>
                  <a:pt x="1912700" y="1681795"/>
                </a:lnTo>
                <a:lnTo>
                  <a:pt x="1206718" y="1055323"/>
                </a:lnTo>
                <a:lnTo>
                  <a:pt x="1014847" y="119367"/>
                </a:lnTo>
                <a:lnTo>
                  <a:pt x="823868" y="1050968"/>
                </a:lnTo>
                <a:close/>
                <a:moveTo>
                  <a:pt x="2042419" y="1760706"/>
                </a:moveTo>
                <a:lnTo>
                  <a:pt x="0" y="1760706"/>
                </a:lnTo>
                <a:lnTo>
                  <a:pt x="102121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142555" y="3682224"/>
            <a:ext cx="2042419" cy="2191775"/>
            <a:chOff x="5474618" y="2590316"/>
            <a:chExt cx="2042419" cy="2191775"/>
          </a:xfrm>
        </p:grpSpPr>
        <p:sp>
          <p:nvSpPr>
            <p:cNvPr id="60" name="Triangle 59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45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54</Words>
  <Application>Microsoft Macintosh PowerPoint</Application>
  <PresentationFormat>On-screen Show (4:3)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DIN Alternate</vt:lpstr>
      <vt:lpstr>Futura Medium</vt:lpstr>
      <vt:lpstr>Helvetica Neue</vt:lpstr>
      <vt:lpstr>Arial</vt:lpstr>
      <vt:lpstr>Office Theme</vt:lpstr>
      <vt:lpstr>RF1_iOS Image Assets</vt:lpstr>
      <vt:lpstr>PowerPoint Presentation</vt:lpstr>
      <vt:lpstr>Start Button</vt:lpstr>
      <vt:lpstr>Stop Button</vt:lpstr>
      <vt:lpstr>Pause Button</vt:lpstr>
      <vt:lpstr>Pause Button</vt:lpstr>
      <vt:lpstr>Archive</vt:lpstr>
      <vt:lpstr>Original Logos</vt:lpstr>
      <vt:lpstr>Modified Logos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RF1_iOS Image Assets</dc:title>
  <dc:creator>Jebb, Keegan Schuck</dc:creator>
  <cp:lastModifiedBy>Jebb, Keegan Schuck</cp:lastModifiedBy>
  <cp:revision>40</cp:revision>
  <dcterms:created xsi:type="dcterms:W3CDTF">2018-03-13T20:36:50Z</dcterms:created>
  <dcterms:modified xsi:type="dcterms:W3CDTF">2018-03-19T21:04:14Z</dcterms:modified>
</cp:coreProperties>
</file>