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611"/>
  </p:normalViewPr>
  <p:slideViewPr>
    <p:cSldViewPr snapToGrid="0" snapToObjects="1">
      <p:cViewPr>
        <p:scale>
          <a:sx n="109" d="100"/>
          <a:sy n="10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A107-4A46-354A-A02E-D5DEC74A159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4346-81F0-3143-B92A-B25FD649F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FSR_Read</a:t>
            </a:r>
            <a:r>
              <a:rPr lang="en-US" dirty="0" smtClean="0"/>
              <a:t> GATT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3142"/>
              </p:ext>
            </p:extLst>
          </p:nvPr>
        </p:nvGraphicFramePr>
        <p:xfrm>
          <a:off x="211015" y="655663"/>
          <a:ext cx="8733695" cy="570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39"/>
                <a:gridCol w="1066800"/>
                <a:gridCol w="1723292"/>
                <a:gridCol w="2051539"/>
                <a:gridCol w="2145325"/>
              </a:tblGrid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Force</a:t>
                      </a:r>
                      <a:r>
                        <a:rPr lang="en-US" sz="1800" baseline="0" dirty="0" smtClean="0"/>
                        <a:t> Sensitive Resistor Service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Handle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Type (UUID)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Permission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Attribute Value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Service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0x000B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</a:t>
                      </a:r>
                      <a:r>
                        <a:rPr lang="en-US" sz="1400" dirty="0" err="1" smtClean="0"/>
                        <a:t>UUID</a:t>
                      </a:r>
                      <a:r>
                        <a:rPr lang="en-US" sz="1400" baseline="-25000" dirty="0" err="1" smtClean="0"/>
                        <a:t>service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US" sz="1400" baseline="0" dirty="0" smtClean="0"/>
                        <a:t>ox2800</a:t>
                      </a:r>
                      <a:endParaRPr lang="en-US" sz="1400" baseline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only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Authentication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No Authorization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FSR Service</a:t>
                      </a:r>
                    </a:p>
                    <a:p>
                      <a:pPr algn="ctr"/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0x000C?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</a:t>
                      </a:r>
                      <a:r>
                        <a:rPr lang="en-US" sz="1400" dirty="0" err="1" smtClean="0"/>
                        <a:t>UUID</a:t>
                      </a:r>
                      <a:r>
                        <a:rPr lang="en-US" sz="1400" baseline="-25000" dirty="0" err="1" smtClean="0"/>
                        <a:t>characteristic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US" sz="1400" baseline="0" dirty="0" smtClean="0"/>
                        <a:t>ox2803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only</a:t>
                      </a:r>
                    </a:p>
                    <a:p>
                      <a:pPr algn="ctr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Authentication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No Authorization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Properties: Read, Notify</a:t>
                      </a:r>
                    </a:p>
                    <a:p>
                      <a:pPr algn="ctr"/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Handle: 0x000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Char UUID: </a:t>
                      </a:r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0002</a:t>
                      </a:r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Characteristic Value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0x000D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Characteristic</a:t>
                      </a:r>
                    </a:p>
                    <a:p>
                      <a:pPr algn="ctr"/>
                      <a:r>
                        <a:rPr lang="en-US" sz="1400" dirty="0" smtClean="0"/>
                        <a:t>0x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0002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Read, Write Open</a:t>
                      </a:r>
                    </a:p>
                    <a:p>
                      <a:pPr algn="ctr"/>
                      <a:r>
                        <a:rPr lang="en-US" sz="1400" dirty="0" smtClean="0"/>
                        <a:t>No R/W Authorization</a:t>
                      </a:r>
                    </a:p>
                    <a:p>
                      <a:pPr algn="ctr"/>
                      <a:r>
                        <a:rPr lang="en-US" sz="1400" dirty="0" smtClean="0"/>
                        <a:t>Not variable length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Sensor Value</a:t>
                      </a:r>
                    </a:p>
                    <a:p>
                      <a:pPr algn="ctr"/>
                      <a:r>
                        <a:rPr lang="en-US" sz="1400" dirty="0" smtClean="0"/>
                        <a:t>Type: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int16_t</a:t>
                      </a:r>
                    </a:p>
                    <a:p>
                      <a:pPr algn="ctr"/>
                      <a:r>
                        <a:rPr lang="en-US" sz="1400" dirty="0" smtClean="0"/>
                        <a:t>Structure:</a:t>
                      </a:r>
                      <a:r>
                        <a:rPr lang="en-US" sz="1400" baseline="0" dirty="0" smtClean="0"/>
                        <a:t> One value (2 bytes) per sensor in an array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1141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Descriptor Declaration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0x000E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 UUID</a:t>
                      </a:r>
                      <a:r>
                        <a:rPr lang="en-US" sz="1400" baseline="-25000" dirty="0" smtClean="0"/>
                        <a:t>CCCD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ox2902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Read,</a:t>
                      </a:r>
                      <a:r>
                        <a:rPr lang="en-US" sz="1400" baseline="0" dirty="0" smtClean="0"/>
                        <a:t> Write Open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Notification</a:t>
                      </a:r>
                    </a:p>
                    <a:p>
                      <a:pPr algn="ctr"/>
                      <a:r>
                        <a:rPr lang="en-US" sz="1400" dirty="0" smtClean="0"/>
                        <a:t>0x00-XX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7312"/>
            <a:ext cx="2309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Date: February 9,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15" y="6482863"/>
            <a:ext cx="63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err="1" smtClean="0"/>
              <a:t>Base</a:t>
            </a:r>
            <a:r>
              <a:rPr lang="mr-IN" dirty="0" smtClean="0"/>
              <a:t> UUID</a:t>
            </a:r>
            <a:r>
              <a:rPr lang="en-CA" dirty="0" smtClean="0"/>
              <a:t>:</a:t>
            </a:r>
            <a:r>
              <a:rPr lang="mr-IN" dirty="0" smtClean="0"/>
              <a:t> 6c1bxxxx-4e01-8b6f-9a30-4ab6f2d2937c</a:t>
            </a:r>
            <a:r>
              <a:rPr lang="en-CA" dirty="0" smtClean="0"/>
              <a:t> = “</a:t>
            </a:r>
            <a:r>
              <a:rPr lang="mr-IN" dirty="0" smtClean="0"/>
              <a:t>…</a:t>
            </a:r>
            <a:r>
              <a:rPr lang="en-CA" dirty="0" smtClean="0"/>
              <a:t> “above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126</Words>
  <Application>Microsoft Macintosh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FSR_Read GATT Table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FSR_Read GATT Table</dc:title>
  <dc:creator>Jebb, Keegan Schuck</dc:creator>
  <cp:lastModifiedBy>Jebb, Keegan Schuck</cp:lastModifiedBy>
  <cp:revision>11</cp:revision>
  <dcterms:created xsi:type="dcterms:W3CDTF">2018-02-09T19:23:29Z</dcterms:created>
  <dcterms:modified xsi:type="dcterms:W3CDTF">2018-02-10T00:40:08Z</dcterms:modified>
</cp:coreProperties>
</file>