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6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D3A4"/>
    <a:srgbClr val="08CA9E"/>
    <a:srgbClr val="0AC297"/>
    <a:srgbClr val="0EDBA9"/>
    <a:srgbClr val="E8FFDC"/>
    <a:srgbClr val="FF7D77"/>
    <a:srgbClr val="11E2AE"/>
    <a:srgbClr val="11C89A"/>
    <a:srgbClr val="10AC84"/>
    <a:srgbClr val="258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6"/>
    <p:restoredTop sz="94682"/>
  </p:normalViewPr>
  <p:slideViewPr>
    <p:cSldViewPr snapToGrid="0" snapToObjects="1">
      <p:cViewPr>
        <p:scale>
          <a:sx n="104" d="100"/>
          <a:sy n="104" d="100"/>
        </p:scale>
        <p:origin x="66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5DC78-EDE1-964C-991E-4F70F7A080E7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8316B-1B0D-D04B-85BC-B4C11A955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8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9D71-00BA-5244-BB5D-5FC83EB05B7E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9363-F1B8-A942-A916-CDDE7461D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9D71-00BA-5244-BB5D-5FC83EB05B7E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9363-F1B8-A942-A916-CDDE7461D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9D71-00BA-5244-BB5D-5FC83EB05B7E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9363-F1B8-A942-A916-CDDE7461D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9D71-00BA-5244-BB5D-5FC83EB05B7E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9363-F1B8-A942-A916-CDDE7461D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9D71-00BA-5244-BB5D-5FC83EB05B7E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9363-F1B8-A942-A916-CDDE7461D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9D71-00BA-5244-BB5D-5FC83EB05B7E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9363-F1B8-A942-A916-CDDE7461D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9D71-00BA-5244-BB5D-5FC83EB05B7E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9363-F1B8-A942-A916-CDDE7461D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9D71-00BA-5244-BB5D-5FC83EB05B7E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9363-F1B8-A942-A916-CDDE7461D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9D71-00BA-5244-BB5D-5FC83EB05B7E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9363-F1B8-A942-A916-CDDE7461D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9D71-00BA-5244-BB5D-5FC83EB05B7E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9363-F1B8-A942-A916-CDDE7461D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9D71-00BA-5244-BB5D-5FC83EB05B7E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9363-F1B8-A942-A916-CDDE7461D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F9D71-00BA-5244-BB5D-5FC83EB05B7E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69363-F1B8-A942-A916-CDDE7461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3.png"/><Relationship Id="rId5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4.png"/><Relationship Id="rId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Pack Map Image Assets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34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79292" y="464695"/>
            <a:ext cx="133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V6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197350" y="2124900"/>
            <a:ext cx="2160000" cy="2160000"/>
            <a:chOff x="8319476" y="1619803"/>
            <a:chExt cx="2160000" cy="2160000"/>
          </a:xfrm>
        </p:grpSpPr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8319476" y="1619803"/>
              <a:ext cx="2160000" cy="2160000"/>
            </a:xfrm>
            <a:prstGeom prst="rect">
              <a:avLst/>
            </a:prstGeom>
            <a:gradFill>
              <a:gsLst>
                <a:gs pos="93000">
                  <a:srgbClr val="0EDBA9"/>
                </a:gs>
                <a:gs pos="26000">
                  <a:srgbClr val="10AC84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580190" y="1832292"/>
              <a:ext cx="1774602" cy="1688743"/>
              <a:chOff x="8062364" y="3526655"/>
              <a:chExt cx="1333055" cy="1268559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8152193" y="3667795"/>
                <a:ext cx="1059388" cy="1059388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 flipV="1">
                <a:off x="8681887" y="3526655"/>
                <a:ext cx="0" cy="14114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9211581" y="4151211"/>
                <a:ext cx="183838" cy="4627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9056437" y="4572039"/>
                <a:ext cx="199387" cy="20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8062364" y="3638760"/>
                <a:ext cx="244973" cy="18417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8115513" y="4572039"/>
                <a:ext cx="191824" cy="2231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00" b="97333" l="0" r="97778">
                          <a14:foregroundMark x1="72889" y1="8889" x2="72889" y2="8889"/>
                        </a14:backgroundRemoval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59476" y="2183330"/>
              <a:ext cx="1080000" cy="108000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7476635" y="2148427"/>
            <a:ext cx="2160000" cy="2160000"/>
            <a:chOff x="4486547" y="2119619"/>
            <a:chExt cx="2160000" cy="2160000"/>
          </a:xfrm>
        </p:grpSpPr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4486547" y="2119619"/>
              <a:ext cx="2160000" cy="2160000"/>
            </a:xfrm>
            <a:prstGeom prst="rect">
              <a:avLst/>
            </a:prstGeom>
            <a:gradFill>
              <a:gsLst>
                <a:gs pos="93000">
                  <a:srgbClr val="0EDBA9"/>
                </a:gs>
                <a:gs pos="26000">
                  <a:srgbClr val="10AC84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737647" y="2337389"/>
              <a:ext cx="1774602" cy="1688743"/>
              <a:chOff x="8062364" y="3526655"/>
              <a:chExt cx="1333055" cy="126855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8152193" y="3667795"/>
                <a:ext cx="1059388" cy="1059388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8681887" y="3526655"/>
                <a:ext cx="0" cy="14114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9211581" y="4151211"/>
                <a:ext cx="183838" cy="4627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9056437" y="4572039"/>
                <a:ext cx="199387" cy="20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8062364" y="3638760"/>
                <a:ext cx="244973" cy="18417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8115513" y="4572039"/>
                <a:ext cx="191824" cy="2231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3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6934" y="2749528"/>
              <a:ext cx="1080000" cy="108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6" name="TextBox 45"/>
          <p:cNvSpPr txBox="1"/>
          <p:nvPr/>
        </p:nvSpPr>
        <p:spPr>
          <a:xfrm>
            <a:off x="6672566" y="649361"/>
            <a:ext cx="133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V7</a:t>
            </a:r>
          </a:p>
        </p:txBody>
      </p:sp>
    </p:spTree>
    <p:extLst>
      <p:ext uri="{BB962C8B-B14F-4D97-AF65-F5344CB8AC3E}">
        <p14:creationId xmlns:p14="http://schemas.microsoft.com/office/powerpoint/2010/main" val="197844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>
            <a:spLocks noChangeAspect="1"/>
          </p:cNvSpPr>
          <p:nvPr/>
        </p:nvSpPr>
        <p:spPr>
          <a:xfrm>
            <a:off x="6338899" y="434878"/>
            <a:ext cx="2160000" cy="2160000"/>
          </a:xfrm>
          <a:prstGeom prst="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8899" y="974878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119" name="Rectangle 118"/>
          <p:cNvSpPr>
            <a:spLocks noChangeAspect="1"/>
          </p:cNvSpPr>
          <p:nvPr/>
        </p:nvSpPr>
        <p:spPr>
          <a:xfrm>
            <a:off x="2746327" y="576932"/>
            <a:ext cx="2160000" cy="2160000"/>
          </a:xfrm>
          <a:prstGeom prst="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6327" y="1116932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35" name="Rectangle 34"/>
          <p:cNvSpPr>
            <a:spLocks noChangeAspect="1"/>
          </p:cNvSpPr>
          <p:nvPr/>
        </p:nvSpPr>
        <p:spPr>
          <a:xfrm>
            <a:off x="1051557" y="3789967"/>
            <a:ext cx="2160000" cy="2160000"/>
          </a:xfrm>
          <a:prstGeom prst="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130507" y="951788"/>
            <a:ext cx="1410288" cy="1410288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 flipV="1">
            <a:off x="3835651" y="775571"/>
            <a:ext cx="0" cy="1762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8" idx="6"/>
          </p:cNvCxnSpPr>
          <p:nvPr/>
        </p:nvCxnSpPr>
        <p:spPr>
          <a:xfrm>
            <a:off x="4540795" y="1656932"/>
            <a:ext cx="27958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5"/>
          </p:cNvCxnSpPr>
          <p:nvPr/>
        </p:nvCxnSpPr>
        <p:spPr>
          <a:xfrm>
            <a:off x="4334263" y="2155544"/>
            <a:ext cx="177519" cy="20653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8" idx="1"/>
          </p:cNvCxnSpPr>
          <p:nvPr/>
        </p:nvCxnSpPr>
        <p:spPr>
          <a:xfrm flipH="1" flipV="1">
            <a:off x="3130507" y="951788"/>
            <a:ext cx="206532" cy="20653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3"/>
          </p:cNvCxnSpPr>
          <p:nvPr/>
        </p:nvCxnSpPr>
        <p:spPr>
          <a:xfrm flipH="1">
            <a:off x="3081678" y="2155544"/>
            <a:ext cx="255361" cy="29709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1557" y="4329967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90" name="Oval 89"/>
          <p:cNvSpPr/>
          <p:nvPr/>
        </p:nvSpPr>
        <p:spPr>
          <a:xfrm>
            <a:off x="6777494" y="805492"/>
            <a:ext cx="1410288" cy="1410288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482638" y="643492"/>
            <a:ext cx="0" cy="16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187782" y="1510636"/>
            <a:ext cx="20375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981250" y="2009248"/>
            <a:ext cx="205199" cy="20653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6777494" y="805492"/>
            <a:ext cx="206532" cy="20653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6734962" y="2009248"/>
            <a:ext cx="234000" cy="234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7981250" y="805492"/>
            <a:ext cx="234000" cy="234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7482638" y="2215780"/>
            <a:ext cx="0" cy="16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73738" y="1510636"/>
            <a:ext cx="20375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 rot="16200000">
            <a:off x="1411669" y="4157746"/>
            <a:ext cx="1410288" cy="1410288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cxnSpLocks noChangeAspect="1"/>
            <a:stCxn id="47" idx="5"/>
          </p:cNvCxnSpPr>
          <p:nvPr/>
        </p:nvCxnSpPr>
        <p:spPr>
          <a:xfrm flipV="1">
            <a:off x="2615425" y="3916726"/>
            <a:ext cx="450461" cy="44755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 noChangeAspect="1"/>
            <a:stCxn id="47" idx="1"/>
          </p:cNvCxnSpPr>
          <p:nvPr/>
        </p:nvCxnSpPr>
        <p:spPr>
          <a:xfrm flipH="1">
            <a:off x="1148573" y="5361502"/>
            <a:ext cx="469628" cy="4780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  <a:endCxn id="47" idx="3"/>
          </p:cNvCxnSpPr>
          <p:nvPr/>
        </p:nvCxnSpPr>
        <p:spPr>
          <a:xfrm flipH="1" flipV="1">
            <a:off x="2615425" y="5361502"/>
            <a:ext cx="458109" cy="46431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 noChangeAspect="1"/>
            <a:stCxn id="47" idx="7"/>
          </p:cNvCxnSpPr>
          <p:nvPr/>
        </p:nvCxnSpPr>
        <p:spPr>
          <a:xfrm flipH="1" flipV="1">
            <a:off x="1144410" y="3886181"/>
            <a:ext cx="473791" cy="47809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 rot="16200000">
            <a:off x="1295994" y="4039918"/>
            <a:ext cx="201168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rot="16200000">
            <a:off x="2761940" y="4031157"/>
            <a:ext cx="201168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 rot="16200000">
            <a:off x="2756784" y="5509486"/>
            <a:ext cx="201168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 rot="16200000">
            <a:off x="1275938" y="5514035"/>
            <a:ext cx="201168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>
            <a:spLocks noChangeAspect="1"/>
          </p:cNvSpPr>
          <p:nvPr/>
        </p:nvSpPr>
        <p:spPr>
          <a:xfrm>
            <a:off x="4636371" y="3665812"/>
            <a:ext cx="2160000" cy="2160000"/>
          </a:xfrm>
          <a:prstGeom prst="round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 l="2468" r="3250" b="2739"/>
          <a:stretch/>
        </p:blipFill>
        <p:spPr>
          <a:xfrm>
            <a:off x="5214366" y="4275070"/>
            <a:ext cx="916410" cy="945370"/>
          </a:xfrm>
          <a:prstGeom prst="rect">
            <a:avLst/>
          </a:prstGeom>
          <a:ln>
            <a:noFill/>
          </a:ln>
        </p:spPr>
      </p:pic>
      <p:sp>
        <p:nvSpPr>
          <p:cNvPr id="147" name="Oval 146"/>
          <p:cNvSpPr>
            <a:spLocks noChangeAspect="1"/>
          </p:cNvSpPr>
          <p:nvPr/>
        </p:nvSpPr>
        <p:spPr>
          <a:xfrm rot="18900000">
            <a:off x="5104371" y="4133810"/>
            <a:ext cx="1224000" cy="1224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>
            <a:cxnSpLocks/>
          </p:cNvCxnSpPr>
          <p:nvPr/>
        </p:nvCxnSpPr>
        <p:spPr>
          <a:xfrm flipV="1">
            <a:off x="6338899" y="4745812"/>
            <a:ext cx="46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cxnSpLocks/>
          </p:cNvCxnSpPr>
          <p:nvPr/>
        </p:nvCxnSpPr>
        <p:spPr>
          <a:xfrm flipH="1" flipV="1">
            <a:off x="4636371" y="4745812"/>
            <a:ext cx="46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cxnSpLocks/>
          </p:cNvCxnSpPr>
          <p:nvPr/>
        </p:nvCxnSpPr>
        <p:spPr>
          <a:xfrm flipV="1">
            <a:off x="5716371" y="5336732"/>
            <a:ext cx="0" cy="46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cxnSpLocks/>
          </p:cNvCxnSpPr>
          <p:nvPr/>
        </p:nvCxnSpPr>
        <p:spPr>
          <a:xfrm flipH="1" flipV="1">
            <a:off x="5716371" y="3665812"/>
            <a:ext cx="0" cy="46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>
            <a:spLocks noChangeAspect="1"/>
          </p:cNvSpPr>
          <p:nvPr/>
        </p:nvSpPr>
        <p:spPr>
          <a:xfrm rot="18900000">
            <a:off x="5590372" y="3754311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 rot="18900000">
            <a:off x="6455870" y="4629284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 noChangeAspect="1"/>
          </p:cNvSpPr>
          <p:nvPr/>
        </p:nvSpPr>
        <p:spPr>
          <a:xfrm rot="18900000">
            <a:off x="5590370" y="5485309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 noChangeAspect="1"/>
          </p:cNvSpPr>
          <p:nvPr/>
        </p:nvSpPr>
        <p:spPr>
          <a:xfrm rot="18900000">
            <a:off x="4719640" y="4629284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>
            <a:spLocks noChangeAspect="1"/>
          </p:cNvSpPr>
          <p:nvPr/>
        </p:nvSpPr>
        <p:spPr>
          <a:xfrm>
            <a:off x="8221185" y="3564742"/>
            <a:ext cx="2160000" cy="2160000"/>
          </a:xfrm>
          <a:prstGeom prst="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 l="2468" r="3250" b="2739"/>
          <a:stretch/>
        </p:blipFill>
        <p:spPr>
          <a:xfrm>
            <a:off x="8799180" y="4174000"/>
            <a:ext cx="916410" cy="945370"/>
          </a:xfrm>
          <a:prstGeom prst="rect">
            <a:avLst/>
          </a:prstGeom>
          <a:ln>
            <a:noFill/>
          </a:ln>
        </p:spPr>
      </p:pic>
      <p:sp>
        <p:nvSpPr>
          <p:cNvPr id="193" name="Oval 192"/>
          <p:cNvSpPr>
            <a:spLocks noChangeAspect="1"/>
          </p:cNvSpPr>
          <p:nvPr/>
        </p:nvSpPr>
        <p:spPr>
          <a:xfrm rot="18900000">
            <a:off x="8689185" y="4032740"/>
            <a:ext cx="1224000" cy="1224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Connector 201"/>
          <p:cNvCxnSpPr>
            <a:cxnSpLocks/>
            <a:stCxn id="193" idx="4"/>
          </p:cNvCxnSpPr>
          <p:nvPr/>
        </p:nvCxnSpPr>
        <p:spPr>
          <a:xfrm>
            <a:off x="9733934" y="5077489"/>
            <a:ext cx="676476" cy="6672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cxnSpLocks/>
            <a:endCxn id="193" idx="0"/>
          </p:cNvCxnSpPr>
          <p:nvPr/>
        </p:nvCxnSpPr>
        <p:spPr>
          <a:xfrm>
            <a:off x="8221185" y="3560501"/>
            <a:ext cx="647251" cy="6514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cxnSpLocks/>
            <a:endCxn id="193" idx="6"/>
          </p:cNvCxnSpPr>
          <p:nvPr/>
        </p:nvCxnSpPr>
        <p:spPr>
          <a:xfrm flipH="1">
            <a:off x="9733934" y="3560501"/>
            <a:ext cx="635823" cy="6514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cxnSpLocks/>
            <a:stCxn id="193" idx="2"/>
          </p:cNvCxnSpPr>
          <p:nvPr/>
        </p:nvCxnSpPr>
        <p:spPr>
          <a:xfrm flipH="1">
            <a:off x="8221185" y="5077489"/>
            <a:ext cx="647251" cy="64724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>
            <a:spLocks noChangeAspect="1"/>
          </p:cNvSpPr>
          <p:nvPr/>
        </p:nvSpPr>
        <p:spPr>
          <a:xfrm rot="18900000">
            <a:off x="9925844" y="3780252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18900000">
            <a:off x="9933292" y="5263240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>
            <a:spLocks noChangeAspect="1"/>
          </p:cNvSpPr>
          <p:nvPr/>
        </p:nvSpPr>
        <p:spPr>
          <a:xfrm rot="18900000">
            <a:off x="8418761" y="5272985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>
            <a:spLocks noChangeAspect="1"/>
          </p:cNvSpPr>
          <p:nvPr/>
        </p:nvSpPr>
        <p:spPr>
          <a:xfrm rot="18900000">
            <a:off x="8401520" y="3763147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Straight Connector 222"/>
          <p:cNvCxnSpPr>
            <a:cxnSpLocks/>
          </p:cNvCxnSpPr>
          <p:nvPr/>
        </p:nvCxnSpPr>
        <p:spPr>
          <a:xfrm flipH="1">
            <a:off x="8210293" y="3570514"/>
            <a:ext cx="635823" cy="6514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cxnSpLocks/>
          </p:cNvCxnSpPr>
          <p:nvPr/>
        </p:nvCxnSpPr>
        <p:spPr>
          <a:xfrm flipH="1">
            <a:off x="9729591" y="5093278"/>
            <a:ext cx="635823" cy="6514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cxnSpLocks/>
          </p:cNvCxnSpPr>
          <p:nvPr/>
        </p:nvCxnSpPr>
        <p:spPr>
          <a:xfrm>
            <a:off x="9712803" y="3570514"/>
            <a:ext cx="647251" cy="6514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cxnSpLocks/>
          </p:cNvCxnSpPr>
          <p:nvPr/>
        </p:nvCxnSpPr>
        <p:spPr>
          <a:xfrm>
            <a:off x="8198713" y="5055936"/>
            <a:ext cx="647251" cy="6514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6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ounded Rectangle 166"/>
          <p:cNvSpPr>
            <a:spLocks noChangeAspect="1"/>
          </p:cNvSpPr>
          <p:nvPr/>
        </p:nvSpPr>
        <p:spPr>
          <a:xfrm>
            <a:off x="1113922" y="726325"/>
            <a:ext cx="2160000" cy="2160000"/>
          </a:xfrm>
          <a:prstGeom prst="round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 l="2468" r="3250" b="2739"/>
          <a:stretch/>
        </p:blipFill>
        <p:spPr>
          <a:xfrm>
            <a:off x="1853398" y="1487541"/>
            <a:ext cx="663046" cy="684000"/>
          </a:xfrm>
          <a:prstGeom prst="rect">
            <a:avLst/>
          </a:prstGeom>
          <a:ln>
            <a:noFill/>
          </a:ln>
        </p:spPr>
      </p:pic>
      <p:sp>
        <p:nvSpPr>
          <p:cNvPr id="169" name="Oval 168"/>
          <p:cNvSpPr>
            <a:spLocks noChangeAspect="1"/>
          </p:cNvSpPr>
          <p:nvPr/>
        </p:nvSpPr>
        <p:spPr>
          <a:xfrm>
            <a:off x="1741451" y="1354785"/>
            <a:ext cx="900000" cy="900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>
            <a:cxnSpLocks/>
            <a:stCxn id="169" idx="6"/>
            <a:endCxn id="167" idx="3"/>
          </p:cNvCxnSpPr>
          <p:nvPr/>
        </p:nvCxnSpPr>
        <p:spPr>
          <a:xfrm>
            <a:off x="2641451" y="1804785"/>
            <a:ext cx="632471" cy="154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cxnSpLocks/>
            <a:stCxn id="169" idx="2"/>
            <a:endCxn id="167" idx="1"/>
          </p:cNvCxnSpPr>
          <p:nvPr/>
        </p:nvCxnSpPr>
        <p:spPr>
          <a:xfrm flipH="1">
            <a:off x="1113922" y="1804785"/>
            <a:ext cx="627529" cy="154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cxnSpLocks/>
            <a:stCxn id="167" idx="2"/>
            <a:endCxn id="169" idx="4"/>
          </p:cNvCxnSpPr>
          <p:nvPr/>
        </p:nvCxnSpPr>
        <p:spPr>
          <a:xfrm flipH="1" flipV="1">
            <a:off x="2191451" y="2254785"/>
            <a:ext cx="2471" cy="63154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cxnSpLocks/>
            <a:stCxn id="169" idx="0"/>
            <a:endCxn id="167" idx="0"/>
          </p:cNvCxnSpPr>
          <p:nvPr/>
        </p:nvCxnSpPr>
        <p:spPr>
          <a:xfrm flipV="1">
            <a:off x="2191451" y="726325"/>
            <a:ext cx="2471" cy="62846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>
            <a:spLocks noChangeAspect="1"/>
          </p:cNvSpPr>
          <p:nvPr/>
        </p:nvSpPr>
        <p:spPr>
          <a:xfrm rot="18900000">
            <a:off x="2067923" y="906264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 rot="18900000">
            <a:off x="2830551" y="1689797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 rot="18900000">
            <a:off x="2079351" y="2465812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 rot="18900000">
            <a:off x="1277201" y="1689797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ounded Rectangle 252"/>
          <p:cNvSpPr>
            <a:spLocks noChangeAspect="1"/>
          </p:cNvSpPr>
          <p:nvPr/>
        </p:nvSpPr>
        <p:spPr>
          <a:xfrm>
            <a:off x="3723667" y="679996"/>
            <a:ext cx="2160000" cy="2160000"/>
          </a:xfrm>
          <a:prstGeom prst="round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4" name="Picture 25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 l="2468" r="3250" b="2739"/>
          <a:stretch/>
        </p:blipFill>
        <p:spPr>
          <a:xfrm>
            <a:off x="4463143" y="1441212"/>
            <a:ext cx="663046" cy="684000"/>
          </a:xfrm>
          <a:prstGeom prst="rect">
            <a:avLst/>
          </a:prstGeom>
          <a:ln>
            <a:noFill/>
          </a:ln>
        </p:spPr>
      </p:pic>
      <p:sp>
        <p:nvSpPr>
          <p:cNvPr id="255" name="Oval 254"/>
          <p:cNvSpPr>
            <a:spLocks noChangeAspect="1"/>
          </p:cNvSpPr>
          <p:nvPr/>
        </p:nvSpPr>
        <p:spPr>
          <a:xfrm>
            <a:off x="4351196" y="1308456"/>
            <a:ext cx="900000" cy="900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/>
          <p:cNvCxnSpPr>
            <a:cxnSpLocks/>
          </p:cNvCxnSpPr>
          <p:nvPr/>
        </p:nvCxnSpPr>
        <p:spPr>
          <a:xfrm>
            <a:off x="5251196" y="1758456"/>
            <a:ext cx="632471" cy="154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cxnSpLocks/>
          </p:cNvCxnSpPr>
          <p:nvPr/>
        </p:nvCxnSpPr>
        <p:spPr>
          <a:xfrm flipH="1">
            <a:off x="3723667" y="1758456"/>
            <a:ext cx="627529" cy="154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cxnSpLocks/>
          </p:cNvCxnSpPr>
          <p:nvPr/>
        </p:nvCxnSpPr>
        <p:spPr>
          <a:xfrm flipH="1" flipV="1">
            <a:off x="4801196" y="2208456"/>
            <a:ext cx="2471" cy="63154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cxnSpLocks/>
          </p:cNvCxnSpPr>
          <p:nvPr/>
        </p:nvCxnSpPr>
        <p:spPr>
          <a:xfrm flipV="1">
            <a:off x="4801196" y="679996"/>
            <a:ext cx="2471" cy="62846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>
            <a:spLocks noChangeAspect="1"/>
          </p:cNvSpPr>
          <p:nvPr/>
        </p:nvSpPr>
        <p:spPr>
          <a:xfrm rot="18900000">
            <a:off x="4677668" y="859935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>
            <a:spLocks noChangeAspect="1"/>
          </p:cNvSpPr>
          <p:nvPr/>
        </p:nvSpPr>
        <p:spPr>
          <a:xfrm rot="18900000">
            <a:off x="5440296" y="1643468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>
            <a:spLocks noChangeAspect="1"/>
          </p:cNvSpPr>
          <p:nvPr/>
        </p:nvSpPr>
        <p:spPr>
          <a:xfrm rot="18900000">
            <a:off x="4689096" y="2419483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>
            <a:spLocks noChangeAspect="1"/>
          </p:cNvSpPr>
          <p:nvPr/>
        </p:nvSpPr>
        <p:spPr>
          <a:xfrm rot="18900000">
            <a:off x="3886946" y="1643468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Straight Connector 263"/>
          <p:cNvCxnSpPr>
            <a:cxnSpLocks/>
          </p:cNvCxnSpPr>
          <p:nvPr/>
        </p:nvCxnSpPr>
        <p:spPr>
          <a:xfrm flipH="1" flipV="1">
            <a:off x="5566196" y="716432"/>
            <a:ext cx="9661" cy="212356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cxnSpLocks/>
          </p:cNvCxnSpPr>
          <p:nvPr/>
        </p:nvCxnSpPr>
        <p:spPr>
          <a:xfrm flipV="1">
            <a:off x="4028859" y="679996"/>
            <a:ext cx="0" cy="216000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cxnSpLocks/>
          </p:cNvCxnSpPr>
          <p:nvPr/>
        </p:nvCxnSpPr>
        <p:spPr>
          <a:xfrm flipH="1">
            <a:off x="3723667" y="997944"/>
            <a:ext cx="214454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cxnSpLocks/>
          </p:cNvCxnSpPr>
          <p:nvPr/>
        </p:nvCxnSpPr>
        <p:spPr>
          <a:xfrm flipH="1">
            <a:off x="3728923" y="2523670"/>
            <a:ext cx="214454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267"/>
          <p:cNvSpPr>
            <a:spLocks noChangeAspect="1"/>
          </p:cNvSpPr>
          <p:nvPr/>
        </p:nvSpPr>
        <p:spPr>
          <a:xfrm rot="18900000">
            <a:off x="5436060" y="871659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>
            <a:spLocks noChangeAspect="1"/>
          </p:cNvSpPr>
          <p:nvPr/>
        </p:nvSpPr>
        <p:spPr>
          <a:xfrm rot="18900000">
            <a:off x="3899995" y="866974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>
            <a:spLocks noChangeAspect="1"/>
          </p:cNvSpPr>
          <p:nvPr/>
        </p:nvSpPr>
        <p:spPr>
          <a:xfrm rot="18900000">
            <a:off x="3904847" y="2392052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>
            <a:spLocks noChangeAspect="1"/>
          </p:cNvSpPr>
          <p:nvPr/>
        </p:nvSpPr>
        <p:spPr>
          <a:xfrm rot="18900000">
            <a:off x="5440297" y="2394486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ounded Rectangle 334"/>
          <p:cNvSpPr>
            <a:spLocks noChangeAspect="1"/>
          </p:cNvSpPr>
          <p:nvPr/>
        </p:nvSpPr>
        <p:spPr>
          <a:xfrm>
            <a:off x="8851832" y="689889"/>
            <a:ext cx="2160000" cy="2160000"/>
          </a:xfrm>
          <a:prstGeom prst="round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7" name="Group 346"/>
          <p:cNvGrpSpPr/>
          <p:nvPr/>
        </p:nvGrpSpPr>
        <p:grpSpPr>
          <a:xfrm>
            <a:off x="9042636" y="841204"/>
            <a:ext cx="1791779" cy="1809987"/>
            <a:chOff x="6375756" y="4938369"/>
            <a:chExt cx="1538489" cy="1554123"/>
          </a:xfrm>
        </p:grpSpPr>
        <p:pic>
          <p:nvPicPr>
            <p:cNvPr id="336" name="Picture 33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3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rcRect l="2468" r="3250" b="2739"/>
            <a:stretch/>
          </p:blipFill>
          <p:spPr>
            <a:xfrm>
              <a:off x="6810040" y="5410034"/>
              <a:ext cx="663046" cy="68400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337" name="Oval 336"/>
            <p:cNvSpPr>
              <a:spLocks noChangeAspect="1"/>
            </p:cNvSpPr>
            <p:nvPr/>
          </p:nvSpPr>
          <p:spPr>
            <a:xfrm>
              <a:off x="6698093" y="5277278"/>
              <a:ext cx="900000" cy="90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" name="Straight Connector 338"/>
            <p:cNvCxnSpPr>
              <a:cxnSpLocks/>
            </p:cNvCxnSpPr>
            <p:nvPr/>
          </p:nvCxnSpPr>
          <p:spPr>
            <a:xfrm>
              <a:off x="7598093" y="5727278"/>
              <a:ext cx="31615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cxnSpLocks/>
            </p:cNvCxnSpPr>
            <p:nvPr/>
          </p:nvCxnSpPr>
          <p:spPr>
            <a:xfrm flipH="1">
              <a:off x="6375756" y="5727278"/>
              <a:ext cx="32233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cxnSpLocks/>
            </p:cNvCxnSpPr>
            <p:nvPr/>
          </p:nvCxnSpPr>
          <p:spPr>
            <a:xfrm flipV="1">
              <a:off x="7148093" y="6177278"/>
              <a:ext cx="1" cy="31051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cxnSpLocks/>
            </p:cNvCxnSpPr>
            <p:nvPr/>
          </p:nvCxnSpPr>
          <p:spPr>
            <a:xfrm flipV="1">
              <a:off x="7148093" y="4938369"/>
              <a:ext cx="0" cy="33890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cxnSpLocks/>
            </p:cNvCxnSpPr>
            <p:nvPr/>
          </p:nvCxnSpPr>
          <p:spPr>
            <a:xfrm flipV="1">
              <a:off x="7914245" y="4938370"/>
              <a:ext cx="0" cy="155412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cxnSpLocks/>
            </p:cNvCxnSpPr>
            <p:nvPr/>
          </p:nvCxnSpPr>
          <p:spPr>
            <a:xfrm flipV="1">
              <a:off x="6375756" y="4938370"/>
              <a:ext cx="0" cy="155412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cxnSpLocks/>
            </p:cNvCxnSpPr>
            <p:nvPr/>
          </p:nvCxnSpPr>
          <p:spPr>
            <a:xfrm flipH="1">
              <a:off x="6375756" y="4966766"/>
              <a:ext cx="153848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cxnSpLocks/>
            </p:cNvCxnSpPr>
            <p:nvPr/>
          </p:nvCxnSpPr>
          <p:spPr>
            <a:xfrm flipH="1">
              <a:off x="6375756" y="6492492"/>
              <a:ext cx="153848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" name="Rounded Rectangle 347"/>
          <p:cNvSpPr>
            <a:spLocks noChangeAspect="1"/>
          </p:cNvSpPr>
          <p:nvPr/>
        </p:nvSpPr>
        <p:spPr>
          <a:xfrm>
            <a:off x="6327934" y="689889"/>
            <a:ext cx="2160000" cy="2160000"/>
          </a:xfrm>
          <a:prstGeom prst="round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9" name="Picture 34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 l="2468" r="3250" b="2739"/>
          <a:stretch/>
        </p:blipFill>
        <p:spPr>
          <a:xfrm>
            <a:off x="7067410" y="1451105"/>
            <a:ext cx="663046" cy="684000"/>
          </a:xfrm>
          <a:prstGeom prst="rect">
            <a:avLst/>
          </a:prstGeom>
          <a:ln>
            <a:noFill/>
          </a:ln>
        </p:spPr>
      </p:pic>
      <p:sp>
        <p:nvSpPr>
          <p:cNvPr id="350" name="Oval 349"/>
          <p:cNvSpPr>
            <a:spLocks noChangeAspect="1"/>
          </p:cNvSpPr>
          <p:nvPr/>
        </p:nvSpPr>
        <p:spPr>
          <a:xfrm>
            <a:off x="6955463" y="1318349"/>
            <a:ext cx="900000" cy="900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>
            <a:spLocks noChangeAspect="1"/>
          </p:cNvSpPr>
          <p:nvPr/>
        </p:nvSpPr>
        <p:spPr>
          <a:xfrm rot="18900000">
            <a:off x="7281935" y="869828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>
            <a:spLocks noChangeAspect="1"/>
          </p:cNvSpPr>
          <p:nvPr/>
        </p:nvSpPr>
        <p:spPr>
          <a:xfrm rot="18900000">
            <a:off x="8044563" y="1653361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>
            <a:spLocks noChangeAspect="1"/>
          </p:cNvSpPr>
          <p:nvPr/>
        </p:nvSpPr>
        <p:spPr>
          <a:xfrm rot="18900000">
            <a:off x="7278123" y="2409056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>
            <a:spLocks noChangeAspect="1"/>
          </p:cNvSpPr>
          <p:nvPr/>
        </p:nvSpPr>
        <p:spPr>
          <a:xfrm rot="18900000">
            <a:off x="6491213" y="1653361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1" name="Straight Connector 350"/>
          <p:cNvCxnSpPr>
            <a:cxnSpLocks/>
          </p:cNvCxnSpPr>
          <p:nvPr/>
        </p:nvCxnSpPr>
        <p:spPr>
          <a:xfrm>
            <a:off x="7855463" y="1768349"/>
            <a:ext cx="632471" cy="15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cxnSpLocks/>
          </p:cNvCxnSpPr>
          <p:nvPr/>
        </p:nvCxnSpPr>
        <p:spPr>
          <a:xfrm flipH="1">
            <a:off x="6327934" y="1768349"/>
            <a:ext cx="627529" cy="15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cxnSpLocks/>
          </p:cNvCxnSpPr>
          <p:nvPr/>
        </p:nvCxnSpPr>
        <p:spPr>
          <a:xfrm flipH="1" flipV="1">
            <a:off x="7405463" y="2218349"/>
            <a:ext cx="2471" cy="6315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cxnSpLocks/>
          </p:cNvCxnSpPr>
          <p:nvPr/>
        </p:nvCxnSpPr>
        <p:spPr>
          <a:xfrm flipV="1">
            <a:off x="7405463" y="689889"/>
            <a:ext cx="2471" cy="6284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>
            <a:cxnSpLocks/>
          </p:cNvCxnSpPr>
          <p:nvPr/>
        </p:nvCxnSpPr>
        <p:spPr>
          <a:xfrm flipH="1" flipV="1">
            <a:off x="8170463" y="726325"/>
            <a:ext cx="9661" cy="212356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cxnSpLocks/>
          </p:cNvCxnSpPr>
          <p:nvPr/>
        </p:nvCxnSpPr>
        <p:spPr>
          <a:xfrm flipV="1">
            <a:off x="6633126" y="689889"/>
            <a:ext cx="0" cy="216000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>
            <a:cxnSpLocks/>
          </p:cNvCxnSpPr>
          <p:nvPr/>
        </p:nvCxnSpPr>
        <p:spPr>
          <a:xfrm flipH="1">
            <a:off x="6327934" y="1007837"/>
            <a:ext cx="214454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>
            <a:cxnSpLocks/>
          </p:cNvCxnSpPr>
          <p:nvPr/>
        </p:nvCxnSpPr>
        <p:spPr>
          <a:xfrm flipH="1">
            <a:off x="6333190" y="2533563"/>
            <a:ext cx="214454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Oval 362"/>
          <p:cNvSpPr>
            <a:spLocks noChangeAspect="1"/>
          </p:cNvSpPr>
          <p:nvPr/>
        </p:nvSpPr>
        <p:spPr>
          <a:xfrm rot="18900000">
            <a:off x="8050487" y="876472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>
            <a:spLocks noChangeAspect="1"/>
          </p:cNvSpPr>
          <p:nvPr/>
        </p:nvSpPr>
        <p:spPr>
          <a:xfrm rot="18900000">
            <a:off x="6509342" y="887027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>
            <a:spLocks noChangeAspect="1"/>
          </p:cNvSpPr>
          <p:nvPr/>
        </p:nvSpPr>
        <p:spPr>
          <a:xfrm rot="18900000">
            <a:off x="6504034" y="2417185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>
            <a:spLocks noChangeAspect="1"/>
          </p:cNvSpPr>
          <p:nvPr/>
        </p:nvSpPr>
        <p:spPr>
          <a:xfrm rot="18900000">
            <a:off x="8049644" y="2414539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717325" y="1743228"/>
            <a:ext cx="2160000" cy="2160000"/>
            <a:chOff x="1717325" y="1743228"/>
            <a:chExt cx="2160000" cy="216000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1717325" y="1743228"/>
              <a:ext cx="2160000" cy="2160000"/>
            </a:xfrm>
            <a:prstGeom prst="rect">
              <a:avLst/>
            </a:prstGeom>
            <a:gradFill>
              <a:gsLst>
                <a:gs pos="93000">
                  <a:srgbClr val="0EDBA9"/>
                </a:gs>
                <a:gs pos="26000">
                  <a:srgbClr val="10AC84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3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rcRect l="2468" r="3250" b="2739"/>
            <a:stretch/>
          </p:blipFill>
          <p:spPr>
            <a:xfrm>
              <a:off x="2298850" y="2350541"/>
              <a:ext cx="916410" cy="945370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Oval 5"/>
            <p:cNvSpPr>
              <a:spLocks noChangeAspect="1"/>
            </p:cNvSpPr>
            <p:nvPr/>
          </p:nvSpPr>
          <p:spPr>
            <a:xfrm rot="18900000">
              <a:off x="2185325" y="2211226"/>
              <a:ext cx="1224000" cy="1224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cxnSpLocks/>
              <a:stCxn id="6" idx="5"/>
            </p:cNvCxnSpPr>
            <p:nvPr/>
          </p:nvCxnSpPr>
          <p:spPr>
            <a:xfrm>
              <a:off x="3409325" y="2823226"/>
              <a:ext cx="468000" cy="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6" idx="1"/>
            </p:cNvCxnSpPr>
            <p:nvPr/>
          </p:nvCxnSpPr>
          <p:spPr>
            <a:xfrm flipH="1">
              <a:off x="1717325" y="2823226"/>
              <a:ext cx="468000" cy="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>
              <a:spLocks noChangeAspect="1"/>
            </p:cNvSpPr>
            <p:nvPr/>
          </p:nvSpPr>
          <p:spPr>
            <a:xfrm rot="18900000">
              <a:off x="3537950" y="2697225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 rot="18900000">
              <a:off x="1804230" y="2697225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9292" y="464695"/>
            <a:ext cx="133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V8</a:t>
            </a:r>
          </a:p>
        </p:txBody>
      </p:sp>
    </p:spTree>
    <p:extLst>
      <p:ext uri="{BB962C8B-B14F-4D97-AF65-F5344CB8AC3E}">
        <p14:creationId xmlns:p14="http://schemas.microsoft.com/office/powerpoint/2010/main" val="172371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>
            <a:spLocks noChangeAspect="1"/>
          </p:cNvSpPr>
          <p:nvPr/>
        </p:nvSpPr>
        <p:spPr>
          <a:xfrm>
            <a:off x="9758522" y="1510597"/>
            <a:ext cx="2160000" cy="2160000"/>
          </a:xfrm>
          <a:prstGeom prst="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512368" y="1572312"/>
            <a:ext cx="2160000" cy="2160000"/>
          </a:xfrm>
          <a:prstGeom prst="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 l="2468" r="3250" b="2739"/>
          <a:stretch/>
        </p:blipFill>
        <p:spPr>
          <a:xfrm>
            <a:off x="1093893" y="2179625"/>
            <a:ext cx="916410" cy="945370"/>
          </a:xfrm>
          <a:prstGeom prst="rect">
            <a:avLst/>
          </a:prstGeom>
          <a:ln>
            <a:noFill/>
          </a:ln>
        </p:spPr>
      </p:pic>
      <p:sp>
        <p:nvSpPr>
          <p:cNvPr id="6" name="Oval 5"/>
          <p:cNvSpPr>
            <a:spLocks noChangeAspect="1"/>
          </p:cNvSpPr>
          <p:nvPr/>
        </p:nvSpPr>
        <p:spPr>
          <a:xfrm rot="18900000">
            <a:off x="980368" y="2040310"/>
            <a:ext cx="1224000" cy="1224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/>
            <a:stCxn id="6" idx="5"/>
          </p:cNvCxnSpPr>
          <p:nvPr/>
        </p:nvCxnSpPr>
        <p:spPr>
          <a:xfrm>
            <a:off x="2204368" y="2652310"/>
            <a:ext cx="468000" cy="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  <a:stCxn id="6" idx="1"/>
          </p:cNvCxnSpPr>
          <p:nvPr/>
        </p:nvCxnSpPr>
        <p:spPr>
          <a:xfrm flipH="1">
            <a:off x="512368" y="2652310"/>
            <a:ext cx="468000" cy="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 rot="18900000">
            <a:off x="2332993" y="2526309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 rot="18900000">
            <a:off x="599273" y="2526309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79292" y="464695"/>
            <a:ext cx="133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V9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7017481" y="1453453"/>
            <a:ext cx="2160000" cy="2160000"/>
            <a:chOff x="7017481" y="1453453"/>
            <a:chExt cx="2160000" cy="2160000"/>
          </a:xfrm>
        </p:grpSpPr>
        <p:sp>
          <p:nvSpPr>
            <p:cNvPr id="51" name="Rectangle 50"/>
            <p:cNvSpPr>
              <a:spLocks noChangeAspect="1"/>
            </p:cNvSpPr>
            <p:nvPr/>
          </p:nvSpPr>
          <p:spPr>
            <a:xfrm>
              <a:off x="7017481" y="1453453"/>
              <a:ext cx="2160000" cy="21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7017481" y="1579447"/>
              <a:ext cx="2160000" cy="1908000"/>
            </a:xfrm>
            <a:custGeom>
              <a:avLst/>
              <a:gdLst>
                <a:gd name="connsiteX0" fmla="*/ 1074834 w 2160000"/>
                <a:gd name="connsiteY0" fmla="*/ 0 h 1908000"/>
                <a:gd name="connsiteX1" fmla="*/ 1749414 w 2160000"/>
                <a:gd name="connsiteY1" fmla="*/ 279420 h 1908000"/>
                <a:gd name="connsiteX2" fmla="*/ 1919686 w 2160000"/>
                <a:gd name="connsiteY2" fmla="*/ 510347 h 1908000"/>
                <a:gd name="connsiteX3" fmla="*/ 1956051 w 2160000"/>
                <a:gd name="connsiteY3" fmla="*/ 594000 h 1908000"/>
                <a:gd name="connsiteX4" fmla="*/ 2160000 w 2160000"/>
                <a:gd name="connsiteY4" fmla="*/ 594000 h 1908000"/>
                <a:gd name="connsiteX5" fmla="*/ 2160000 w 2160000"/>
                <a:gd name="connsiteY5" fmla="*/ 773322 h 1908000"/>
                <a:gd name="connsiteX6" fmla="*/ 2160000 w 2160000"/>
                <a:gd name="connsiteY6" fmla="*/ 1132191 h 1908000"/>
                <a:gd name="connsiteX7" fmla="*/ 2160000 w 2160000"/>
                <a:gd name="connsiteY7" fmla="*/ 1314000 h 1908000"/>
                <a:gd name="connsiteX8" fmla="*/ 1956051 w 2160000"/>
                <a:gd name="connsiteY8" fmla="*/ 1314000 h 1908000"/>
                <a:gd name="connsiteX9" fmla="*/ 1919686 w 2160000"/>
                <a:gd name="connsiteY9" fmla="*/ 1397653 h 1908000"/>
                <a:gd name="connsiteX10" fmla="*/ 1749414 w 2160000"/>
                <a:gd name="connsiteY10" fmla="*/ 1628580 h 1908000"/>
                <a:gd name="connsiteX11" fmla="*/ 400254 w 2160000"/>
                <a:gd name="connsiteY11" fmla="*/ 1628580 h 1908000"/>
                <a:gd name="connsiteX12" fmla="*/ 229983 w 2160000"/>
                <a:gd name="connsiteY12" fmla="*/ 1397653 h 1908000"/>
                <a:gd name="connsiteX13" fmla="*/ 193618 w 2160000"/>
                <a:gd name="connsiteY13" fmla="*/ 1314000 h 1908000"/>
                <a:gd name="connsiteX14" fmla="*/ 0 w 2160000"/>
                <a:gd name="connsiteY14" fmla="*/ 1314000 h 1908000"/>
                <a:gd name="connsiteX15" fmla="*/ 0 w 2160000"/>
                <a:gd name="connsiteY15" fmla="*/ 1132191 h 1908000"/>
                <a:gd name="connsiteX16" fmla="*/ 0 w 2160000"/>
                <a:gd name="connsiteY16" fmla="*/ 773322 h 1908000"/>
                <a:gd name="connsiteX17" fmla="*/ 0 w 2160000"/>
                <a:gd name="connsiteY17" fmla="*/ 594000 h 1908000"/>
                <a:gd name="connsiteX18" fmla="*/ 193618 w 2160000"/>
                <a:gd name="connsiteY18" fmla="*/ 594000 h 1908000"/>
                <a:gd name="connsiteX19" fmla="*/ 229983 w 2160000"/>
                <a:gd name="connsiteY19" fmla="*/ 510347 h 1908000"/>
                <a:gd name="connsiteX20" fmla="*/ 400254 w 2160000"/>
                <a:gd name="connsiteY20" fmla="*/ 279420 h 1908000"/>
                <a:gd name="connsiteX21" fmla="*/ 1074834 w 2160000"/>
                <a:gd name="connsiteY21" fmla="*/ 0 h 19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60000" h="1908000">
                  <a:moveTo>
                    <a:pt x="1074834" y="0"/>
                  </a:moveTo>
                  <a:cubicBezTo>
                    <a:pt x="1318984" y="0"/>
                    <a:pt x="1563134" y="93140"/>
                    <a:pt x="1749414" y="279420"/>
                  </a:cubicBezTo>
                  <a:cubicBezTo>
                    <a:pt x="1819269" y="349275"/>
                    <a:pt x="1876027" y="427268"/>
                    <a:pt x="1919686" y="510347"/>
                  </a:cubicBezTo>
                  <a:lnTo>
                    <a:pt x="1956051" y="594000"/>
                  </a:lnTo>
                  <a:lnTo>
                    <a:pt x="2160000" y="594000"/>
                  </a:lnTo>
                  <a:lnTo>
                    <a:pt x="2160000" y="773322"/>
                  </a:lnTo>
                  <a:lnTo>
                    <a:pt x="2160000" y="1132191"/>
                  </a:lnTo>
                  <a:lnTo>
                    <a:pt x="2160000" y="1314000"/>
                  </a:lnTo>
                  <a:lnTo>
                    <a:pt x="1956051" y="1314000"/>
                  </a:lnTo>
                  <a:lnTo>
                    <a:pt x="1919686" y="1397653"/>
                  </a:lnTo>
                  <a:cubicBezTo>
                    <a:pt x="1876027" y="1480732"/>
                    <a:pt x="1819269" y="1558725"/>
                    <a:pt x="1749414" y="1628580"/>
                  </a:cubicBezTo>
                  <a:cubicBezTo>
                    <a:pt x="1376854" y="2001140"/>
                    <a:pt x="772815" y="2001140"/>
                    <a:pt x="400254" y="1628580"/>
                  </a:cubicBezTo>
                  <a:cubicBezTo>
                    <a:pt x="330399" y="1558725"/>
                    <a:pt x="273642" y="1480732"/>
                    <a:pt x="229983" y="1397653"/>
                  </a:cubicBezTo>
                  <a:lnTo>
                    <a:pt x="193618" y="1314000"/>
                  </a:lnTo>
                  <a:lnTo>
                    <a:pt x="0" y="1314000"/>
                  </a:lnTo>
                  <a:lnTo>
                    <a:pt x="0" y="1132191"/>
                  </a:lnTo>
                  <a:lnTo>
                    <a:pt x="0" y="773322"/>
                  </a:lnTo>
                  <a:lnTo>
                    <a:pt x="0" y="594000"/>
                  </a:lnTo>
                  <a:lnTo>
                    <a:pt x="193618" y="594000"/>
                  </a:lnTo>
                  <a:lnTo>
                    <a:pt x="229983" y="510347"/>
                  </a:lnTo>
                  <a:cubicBezTo>
                    <a:pt x="273642" y="427268"/>
                    <a:pt x="330399" y="349275"/>
                    <a:pt x="400254" y="279420"/>
                  </a:cubicBezTo>
                  <a:cubicBezTo>
                    <a:pt x="586535" y="93140"/>
                    <a:pt x="830684" y="0"/>
                    <a:pt x="1074834" y="0"/>
                  </a:cubicBezTo>
                  <a:close/>
                </a:path>
              </a:pathLst>
            </a:custGeom>
            <a:gradFill flip="none" rotWithShape="1">
              <a:gsLst>
                <a:gs pos="93000">
                  <a:srgbClr val="0EDBA9"/>
                </a:gs>
                <a:gs pos="26000">
                  <a:srgbClr val="10AC84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3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rcRect l="2468" r="3250" b="2739"/>
            <a:stretch/>
          </p:blipFill>
          <p:spPr>
            <a:xfrm>
              <a:off x="7723085" y="2173447"/>
              <a:ext cx="697944" cy="7200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54" name="Straight Connector 53"/>
            <p:cNvCxnSpPr>
              <a:cxnSpLocks/>
            </p:cNvCxnSpPr>
            <p:nvPr/>
          </p:nvCxnSpPr>
          <p:spPr>
            <a:xfrm flipH="1">
              <a:off x="7017481" y="2533450"/>
              <a:ext cx="684000" cy="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 rot="18900000">
              <a:off x="8690579" y="239051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 rot="18900000">
              <a:off x="7214074" y="2389491"/>
              <a:ext cx="291600" cy="29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cxnSpLocks/>
            </p:cNvCxnSpPr>
            <p:nvPr/>
          </p:nvCxnSpPr>
          <p:spPr>
            <a:xfrm flipH="1" flipV="1">
              <a:off x="8487123" y="2533451"/>
              <a:ext cx="690358" cy="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>
            <a:spLocks noChangeAspect="1"/>
          </p:cNvSpPr>
          <p:nvPr/>
        </p:nvSpPr>
        <p:spPr>
          <a:xfrm>
            <a:off x="477184" y="3990494"/>
            <a:ext cx="2160000" cy="2160000"/>
          </a:xfrm>
          <a:prstGeom prst="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 l="2468" r="3250" b="2739"/>
          <a:stretch/>
        </p:blipFill>
        <p:spPr>
          <a:xfrm>
            <a:off x="1058709" y="4597807"/>
            <a:ext cx="916410" cy="945370"/>
          </a:xfrm>
          <a:prstGeom prst="rect">
            <a:avLst/>
          </a:prstGeom>
          <a:ln>
            <a:noFill/>
          </a:ln>
        </p:spPr>
      </p:pic>
      <p:sp>
        <p:nvSpPr>
          <p:cNvPr id="77" name="Oval 76"/>
          <p:cNvSpPr>
            <a:spLocks noChangeAspect="1"/>
          </p:cNvSpPr>
          <p:nvPr/>
        </p:nvSpPr>
        <p:spPr>
          <a:xfrm rot="18900000">
            <a:off x="945184" y="4458492"/>
            <a:ext cx="1224000" cy="1224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cxnSpLocks/>
            <a:stCxn id="79" idx="5"/>
          </p:cNvCxnSpPr>
          <p:nvPr/>
        </p:nvCxnSpPr>
        <p:spPr>
          <a:xfrm>
            <a:off x="2169184" y="5070492"/>
            <a:ext cx="468000" cy="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  <a:stCxn id="79" idx="1"/>
          </p:cNvCxnSpPr>
          <p:nvPr/>
        </p:nvCxnSpPr>
        <p:spPr>
          <a:xfrm flipH="1">
            <a:off x="477184" y="5070492"/>
            <a:ext cx="468000" cy="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>
            <a:spLocks noChangeAspect="1"/>
          </p:cNvSpPr>
          <p:nvPr/>
        </p:nvSpPr>
        <p:spPr>
          <a:xfrm>
            <a:off x="7017481" y="3745303"/>
            <a:ext cx="2160000" cy="21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 82"/>
          <p:cNvSpPr/>
          <p:nvPr/>
        </p:nvSpPr>
        <p:spPr>
          <a:xfrm>
            <a:off x="7017481" y="3871297"/>
            <a:ext cx="2160000" cy="1908000"/>
          </a:xfrm>
          <a:custGeom>
            <a:avLst/>
            <a:gdLst>
              <a:gd name="connsiteX0" fmla="*/ 1074834 w 2160000"/>
              <a:gd name="connsiteY0" fmla="*/ 0 h 1908000"/>
              <a:gd name="connsiteX1" fmla="*/ 1749414 w 2160000"/>
              <a:gd name="connsiteY1" fmla="*/ 279420 h 1908000"/>
              <a:gd name="connsiteX2" fmla="*/ 1919686 w 2160000"/>
              <a:gd name="connsiteY2" fmla="*/ 510347 h 1908000"/>
              <a:gd name="connsiteX3" fmla="*/ 1956051 w 2160000"/>
              <a:gd name="connsiteY3" fmla="*/ 594000 h 1908000"/>
              <a:gd name="connsiteX4" fmla="*/ 2160000 w 2160000"/>
              <a:gd name="connsiteY4" fmla="*/ 594000 h 1908000"/>
              <a:gd name="connsiteX5" fmla="*/ 2160000 w 2160000"/>
              <a:gd name="connsiteY5" fmla="*/ 773322 h 1908000"/>
              <a:gd name="connsiteX6" fmla="*/ 2160000 w 2160000"/>
              <a:gd name="connsiteY6" fmla="*/ 1132191 h 1908000"/>
              <a:gd name="connsiteX7" fmla="*/ 2160000 w 2160000"/>
              <a:gd name="connsiteY7" fmla="*/ 1314000 h 1908000"/>
              <a:gd name="connsiteX8" fmla="*/ 1956051 w 2160000"/>
              <a:gd name="connsiteY8" fmla="*/ 1314000 h 1908000"/>
              <a:gd name="connsiteX9" fmla="*/ 1919686 w 2160000"/>
              <a:gd name="connsiteY9" fmla="*/ 1397653 h 1908000"/>
              <a:gd name="connsiteX10" fmla="*/ 1749414 w 2160000"/>
              <a:gd name="connsiteY10" fmla="*/ 1628580 h 1908000"/>
              <a:gd name="connsiteX11" fmla="*/ 400254 w 2160000"/>
              <a:gd name="connsiteY11" fmla="*/ 1628580 h 1908000"/>
              <a:gd name="connsiteX12" fmla="*/ 229983 w 2160000"/>
              <a:gd name="connsiteY12" fmla="*/ 1397653 h 1908000"/>
              <a:gd name="connsiteX13" fmla="*/ 193618 w 2160000"/>
              <a:gd name="connsiteY13" fmla="*/ 1314000 h 1908000"/>
              <a:gd name="connsiteX14" fmla="*/ 0 w 2160000"/>
              <a:gd name="connsiteY14" fmla="*/ 1314000 h 1908000"/>
              <a:gd name="connsiteX15" fmla="*/ 0 w 2160000"/>
              <a:gd name="connsiteY15" fmla="*/ 1132191 h 1908000"/>
              <a:gd name="connsiteX16" fmla="*/ 0 w 2160000"/>
              <a:gd name="connsiteY16" fmla="*/ 773322 h 1908000"/>
              <a:gd name="connsiteX17" fmla="*/ 0 w 2160000"/>
              <a:gd name="connsiteY17" fmla="*/ 594000 h 1908000"/>
              <a:gd name="connsiteX18" fmla="*/ 193618 w 2160000"/>
              <a:gd name="connsiteY18" fmla="*/ 594000 h 1908000"/>
              <a:gd name="connsiteX19" fmla="*/ 229983 w 2160000"/>
              <a:gd name="connsiteY19" fmla="*/ 510347 h 1908000"/>
              <a:gd name="connsiteX20" fmla="*/ 400254 w 2160000"/>
              <a:gd name="connsiteY20" fmla="*/ 279420 h 1908000"/>
              <a:gd name="connsiteX21" fmla="*/ 1074834 w 2160000"/>
              <a:gd name="connsiteY21" fmla="*/ 0 h 19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60000" h="1908000">
                <a:moveTo>
                  <a:pt x="1074834" y="0"/>
                </a:moveTo>
                <a:cubicBezTo>
                  <a:pt x="1318984" y="0"/>
                  <a:pt x="1563134" y="93140"/>
                  <a:pt x="1749414" y="279420"/>
                </a:cubicBezTo>
                <a:cubicBezTo>
                  <a:pt x="1819269" y="349275"/>
                  <a:pt x="1876027" y="427268"/>
                  <a:pt x="1919686" y="510347"/>
                </a:cubicBezTo>
                <a:lnTo>
                  <a:pt x="1956051" y="594000"/>
                </a:lnTo>
                <a:lnTo>
                  <a:pt x="2160000" y="594000"/>
                </a:lnTo>
                <a:lnTo>
                  <a:pt x="2160000" y="773322"/>
                </a:lnTo>
                <a:lnTo>
                  <a:pt x="2160000" y="1132191"/>
                </a:lnTo>
                <a:lnTo>
                  <a:pt x="2160000" y="1314000"/>
                </a:lnTo>
                <a:lnTo>
                  <a:pt x="1956051" y="1314000"/>
                </a:lnTo>
                <a:lnTo>
                  <a:pt x="1919686" y="1397653"/>
                </a:lnTo>
                <a:cubicBezTo>
                  <a:pt x="1876027" y="1480732"/>
                  <a:pt x="1819269" y="1558725"/>
                  <a:pt x="1749414" y="1628580"/>
                </a:cubicBezTo>
                <a:cubicBezTo>
                  <a:pt x="1376854" y="2001140"/>
                  <a:pt x="772815" y="2001140"/>
                  <a:pt x="400254" y="1628580"/>
                </a:cubicBezTo>
                <a:cubicBezTo>
                  <a:pt x="330399" y="1558725"/>
                  <a:pt x="273642" y="1480732"/>
                  <a:pt x="229983" y="1397653"/>
                </a:cubicBezTo>
                <a:lnTo>
                  <a:pt x="193618" y="1314000"/>
                </a:lnTo>
                <a:lnTo>
                  <a:pt x="0" y="1314000"/>
                </a:lnTo>
                <a:lnTo>
                  <a:pt x="0" y="1132191"/>
                </a:lnTo>
                <a:lnTo>
                  <a:pt x="0" y="773322"/>
                </a:lnTo>
                <a:lnTo>
                  <a:pt x="0" y="594000"/>
                </a:lnTo>
                <a:lnTo>
                  <a:pt x="193618" y="594000"/>
                </a:lnTo>
                <a:lnTo>
                  <a:pt x="229983" y="510347"/>
                </a:lnTo>
                <a:cubicBezTo>
                  <a:pt x="273642" y="427268"/>
                  <a:pt x="330399" y="349275"/>
                  <a:pt x="400254" y="279420"/>
                </a:cubicBezTo>
                <a:cubicBezTo>
                  <a:pt x="586535" y="93140"/>
                  <a:pt x="830684" y="0"/>
                  <a:pt x="1074834" y="0"/>
                </a:cubicBezTo>
                <a:close/>
              </a:path>
            </a:pathLst>
          </a:cu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 l="2468" r="3250" b="2739"/>
          <a:stretch/>
        </p:blipFill>
        <p:spPr>
          <a:xfrm>
            <a:off x="7723085" y="4465297"/>
            <a:ext cx="697944" cy="720000"/>
          </a:xfrm>
          <a:prstGeom prst="rect">
            <a:avLst/>
          </a:prstGeom>
          <a:ln>
            <a:noFill/>
          </a:ln>
        </p:spPr>
      </p:pic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7017481" y="4825300"/>
            <a:ext cx="684000" cy="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cxnSpLocks/>
          </p:cNvCxnSpPr>
          <p:nvPr/>
        </p:nvCxnSpPr>
        <p:spPr>
          <a:xfrm flipH="1" flipV="1">
            <a:off x="8487123" y="4825301"/>
            <a:ext cx="690358" cy="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 l="2468" r="3250" b="2739"/>
          <a:stretch/>
        </p:blipFill>
        <p:spPr>
          <a:xfrm>
            <a:off x="10459935" y="2230597"/>
            <a:ext cx="697944" cy="720000"/>
          </a:xfrm>
          <a:prstGeom prst="rect">
            <a:avLst/>
          </a:prstGeom>
          <a:ln>
            <a:noFill/>
          </a:ln>
        </p:spPr>
      </p:pic>
      <p:cxnSp>
        <p:nvCxnSpPr>
          <p:cNvPr id="92" name="Straight Connector 91"/>
          <p:cNvCxnSpPr>
            <a:cxnSpLocks/>
          </p:cNvCxnSpPr>
          <p:nvPr/>
        </p:nvCxnSpPr>
        <p:spPr>
          <a:xfrm flipH="1" flipV="1">
            <a:off x="9758522" y="2590597"/>
            <a:ext cx="679809" cy="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>
            <a:spLocks noChangeAspect="1"/>
          </p:cNvSpPr>
          <p:nvPr/>
        </p:nvSpPr>
        <p:spPr>
          <a:xfrm rot="18900000">
            <a:off x="11432845" y="2448222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 rot="18900000">
            <a:off x="9950924" y="2446641"/>
            <a:ext cx="291600" cy="29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cxnSpLocks/>
          </p:cNvCxnSpPr>
          <p:nvPr/>
        </p:nvCxnSpPr>
        <p:spPr>
          <a:xfrm flipH="1">
            <a:off x="11223973" y="2590597"/>
            <a:ext cx="694549" cy="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reeform 105"/>
          <p:cNvSpPr>
            <a:spLocks noChangeAspect="1"/>
          </p:cNvSpPr>
          <p:nvPr/>
        </p:nvSpPr>
        <p:spPr>
          <a:xfrm>
            <a:off x="9758522" y="1637519"/>
            <a:ext cx="2157910" cy="1906155"/>
          </a:xfrm>
          <a:custGeom>
            <a:avLst/>
            <a:gdLst>
              <a:gd name="connsiteX0" fmla="*/ 0 w 2241509"/>
              <a:gd name="connsiteY0" fmla="*/ 1327969 h 1980000"/>
              <a:gd name="connsiteX1" fmla="*/ 61131 w 2241509"/>
              <a:gd name="connsiteY1" fmla="*/ 1327969 h 1980000"/>
              <a:gd name="connsiteX2" fmla="*/ 61131 w 2241509"/>
              <a:gd name="connsiteY2" fmla="*/ 1328214 h 1980000"/>
              <a:gd name="connsiteX3" fmla="*/ 251096 w 2241509"/>
              <a:gd name="connsiteY3" fmla="*/ 1328214 h 1980000"/>
              <a:gd name="connsiteX4" fmla="*/ 286775 w 2241509"/>
              <a:gd name="connsiteY4" fmla="*/ 1407096 h 1980000"/>
              <a:gd name="connsiteX5" fmla="*/ 453833 w 2241509"/>
              <a:gd name="connsiteY5" fmla="*/ 1624850 h 1980000"/>
              <a:gd name="connsiteX6" fmla="*/ 1777537 w 2241509"/>
              <a:gd name="connsiteY6" fmla="*/ 1624850 h 1980000"/>
              <a:gd name="connsiteX7" fmla="*/ 1944596 w 2241509"/>
              <a:gd name="connsiteY7" fmla="*/ 1407096 h 1980000"/>
              <a:gd name="connsiteX8" fmla="*/ 1980275 w 2241509"/>
              <a:gd name="connsiteY8" fmla="*/ 1328214 h 1980000"/>
              <a:gd name="connsiteX9" fmla="*/ 2180376 w 2241509"/>
              <a:gd name="connsiteY9" fmla="*/ 1328214 h 1980000"/>
              <a:gd name="connsiteX10" fmla="*/ 2180376 w 2241509"/>
              <a:gd name="connsiteY10" fmla="*/ 1327969 h 1980000"/>
              <a:gd name="connsiteX11" fmla="*/ 2241509 w 2241509"/>
              <a:gd name="connsiteY11" fmla="*/ 1327969 h 1980000"/>
              <a:gd name="connsiteX12" fmla="*/ 2241509 w 2241509"/>
              <a:gd name="connsiteY12" fmla="*/ 1363585 h 1980000"/>
              <a:gd name="connsiteX13" fmla="*/ 2029864 w 2241509"/>
              <a:gd name="connsiteY13" fmla="*/ 1363585 h 1980000"/>
              <a:gd name="connsiteX14" fmla="*/ 1992127 w 2241509"/>
              <a:gd name="connsiteY14" fmla="*/ 1450395 h 1980000"/>
              <a:gd name="connsiteX15" fmla="*/ 1815429 w 2241509"/>
              <a:gd name="connsiteY15" fmla="*/ 1690036 h 1980000"/>
              <a:gd name="connsiteX16" fmla="*/ 415358 w 2241509"/>
              <a:gd name="connsiteY16" fmla="*/ 1690036 h 1980000"/>
              <a:gd name="connsiteX17" fmla="*/ 238662 w 2241509"/>
              <a:gd name="connsiteY17" fmla="*/ 1450395 h 1980000"/>
              <a:gd name="connsiteX18" fmla="*/ 200925 w 2241509"/>
              <a:gd name="connsiteY18" fmla="*/ 1363585 h 1980000"/>
              <a:gd name="connsiteX19" fmla="*/ 0 w 2241509"/>
              <a:gd name="connsiteY19" fmla="*/ 1363585 h 1980000"/>
              <a:gd name="connsiteX20" fmla="*/ 1115394 w 2241509"/>
              <a:gd name="connsiteY20" fmla="*/ 0 h 1980000"/>
              <a:gd name="connsiteX21" fmla="*/ 1815429 w 2241509"/>
              <a:gd name="connsiteY21" fmla="*/ 289964 h 1980000"/>
              <a:gd name="connsiteX22" fmla="*/ 1992127 w 2241509"/>
              <a:gd name="connsiteY22" fmla="*/ 529606 h 1980000"/>
              <a:gd name="connsiteX23" fmla="*/ 2029864 w 2241509"/>
              <a:gd name="connsiteY23" fmla="*/ 616415 h 1980000"/>
              <a:gd name="connsiteX24" fmla="*/ 2241509 w 2241509"/>
              <a:gd name="connsiteY24" fmla="*/ 616415 h 1980000"/>
              <a:gd name="connsiteX25" fmla="*/ 2241509 w 2241509"/>
              <a:gd name="connsiteY25" fmla="*/ 648519 h 1980000"/>
              <a:gd name="connsiteX26" fmla="*/ 1979929 w 2241509"/>
              <a:gd name="connsiteY26" fmla="*/ 648519 h 1980000"/>
              <a:gd name="connsiteX27" fmla="*/ 1944596 w 2241509"/>
              <a:gd name="connsiteY27" fmla="*/ 570404 h 1980000"/>
              <a:gd name="connsiteX28" fmla="*/ 1777537 w 2241509"/>
              <a:gd name="connsiteY28" fmla="*/ 352649 h 1980000"/>
              <a:gd name="connsiteX29" fmla="*/ 1115685 w 2241509"/>
              <a:gd name="connsiteY29" fmla="*/ 89168 h 1980000"/>
              <a:gd name="connsiteX30" fmla="*/ 453833 w 2241509"/>
              <a:gd name="connsiteY30" fmla="*/ 352649 h 1980000"/>
              <a:gd name="connsiteX31" fmla="*/ 286775 w 2241509"/>
              <a:gd name="connsiteY31" fmla="*/ 570404 h 1980000"/>
              <a:gd name="connsiteX32" fmla="*/ 251443 w 2241509"/>
              <a:gd name="connsiteY32" fmla="*/ 648519 h 1980000"/>
              <a:gd name="connsiteX33" fmla="*/ 0 w 2241509"/>
              <a:gd name="connsiteY33" fmla="*/ 648519 h 1980000"/>
              <a:gd name="connsiteX34" fmla="*/ 0 w 2241509"/>
              <a:gd name="connsiteY34" fmla="*/ 616415 h 1980000"/>
              <a:gd name="connsiteX35" fmla="*/ 200925 w 2241509"/>
              <a:gd name="connsiteY35" fmla="*/ 616415 h 1980000"/>
              <a:gd name="connsiteX36" fmla="*/ 238662 w 2241509"/>
              <a:gd name="connsiteY36" fmla="*/ 529606 h 1980000"/>
              <a:gd name="connsiteX37" fmla="*/ 415358 w 2241509"/>
              <a:gd name="connsiteY37" fmla="*/ 289964 h 1980000"/>
              <a:gd name="connsiteX38" fmla="*/ 1115394 w 2241509"/>
              <a:gd name="connsiteY38" fmla="*/ 0 h 19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241509" h="1980000">
                <a:moveTo>
                  <a:pt x="0" y="1327969"/>
                </a:moveTo>
                <a:lnTo>
                  <a:pt x="61131" y="1327969"/>
                </a:lnTo>
                <a:lnTo>
                  <a:pt x="61131" y="1328214"/>
                </a:lnTo>
                <a:lnTo>
                  <a:pt x="251096" y="1328214"/>
                </a:lnTo>
                <a:lnTo>
                  <a:pt x="286775" y="1407096"/>
                </a:lnTo>
                <a:cubicBezTo>
                  <a:pt x="329610" y="1485436"/>
                  <a:pt x="385296" y="1558980"/>
                  <a:pt x="453833" y="1624850"/>
                </a:cubicBezTo>
                <a:cubicBezTo>
                  <a:pt x="819365" y="1976158"/>
                  <a:pt x="1412007" y="1976158"/>
                  <a:pt x="1777537" y="1624850"/>
                </a:cubicBezTo>
                <a:cubicBezTo>
                  <a:pt x="1846074" y="1558980"/>
                  <a:pt x="1901761" y="1485436"/>
                  <a:pt x="1944596" y="1407096"/>
                </a:cubicBezTo>
                <a:lnTo>
                  <a:pt x="1980275" y="1328214"/>
                </a:lnTo>
                <a:lnTo>
                  <a:pt x="2180376" y="1328214"/>
                </a:lnTo>
                <a:lnTo>
                  <a:pt x="2180376" y="1327969"/>
                </a:lnTo>
                <a:lnTo>
                  <a:pt x="2241509" y="1327969"/>
                </a:lnTo>
                <a:lnTo>
                  <a:pt x="2241509" y="1363585"/>
                </a:lnTo>
                <a:lnTo>
                  <a:pt x="2029864" y="1363585"/>
                </a:lnTo>
                <a:lnTo>
                  <a:pt x="1992127" y="1450395"/>
                </a:lnTo>
                <a:cubicBezTo>
                  <a:pt x="1946820" y="1536609"/>
                  <a:pt x="1887920" y="1617545"/>
                  <a:pt x="1815429" y="1690036"/>
                </a:cubicBezTo>
                <a:cubicBezTo>
                  <a:pt x="1428811" y="2076655"/>
                  <a:pt x="801978" y="2076655"/>
                  <a:pt x="415358" y="1690036"/>
                </a:cubicBezTo>
                <a:cubicBezTo>
                  <a:pt x="342867" y="1617545"/>
                  <a:pt x="283968" y="1536609"/>
                  <a:pt x="238662" y="1450395"/>
                </a:cubicBezTo>
                <a:lnTo>
                  <a:pt x="200925" y="1363585"/>
                </a:lnTo>
                <a:lnTo>
                  <a:pt x="0" y="1363585"/>
                </a:lnTo>
                <a:close/>
                <a:moveTo>
                  <a:pt x="1115394" y="0"/>
                </a:moveTo>
                <a:cubicBezTo>
                  <a:pt x="1368757" y="0"/>
                  <a:pt x="1622120" y="96655"/>
                  <a:pt x="1815429" y="289964"/>
                </a:cubicBezTo>
                <a:cubicBezTo>
                  <a:pt x="1887920" y="362455"/>
                  <a:pt x="1946820" y="443392"/>
                  <a:pt x="1992127" y="529606"/>
                </a:cubicBezTo>
                <a:lnTo>
                  <a:pt x="2029864" y="616415"/>
                </a:lnTo>
                <a:lnTo>
                  <a:pt x="2241509" y="616415"/>
                </a:lnTo>
                <a:lnTo>
                  <a:pt x="2241509" y="648519"/>
                </a:lnTo>
                <a:lnTo>
                  <a:pt x="1979929" y="648519"/>
                </a:lnTo>
                <a:lnTo>
                  <a:pt x="1944596" y="570404"/>
                </a:lnTo>
                <a:cubicBezTo>
                  <a:pt x="1901761" y="492064"/>
                  <a:pt x="1846074" y="418520"/>
                  <a:pt x="1777537" y="352649"/>
                </a:cubicBezTo>
                <a:cubicBezTo>
                  <a:pt x="1594772" y="176995"/>
                  <a:pt x="1355228" y="89168"/>
                  <a:pt x="1115685" y="89168"/>
                </a:cubicBezTo>
                <a:cubicBezTo>
                  <a:pt x="876142" y="89168"/>
                  <a:pt x="636599" y="176995"/>
                  <a:pt x="453833" y="352649"/>
                </a:cubicBezTo>
                <a:cubicBezTo>
                  <a:pt x="385296" y="418520"/>
                  <a:pt x="329610" y="492064"/>
                  <a:pt x="286775" y="570404"/>
                </a:cubicBezTo>
                <a:lnTo>
                  <a:pt x="251443" y="648519"/>
                </a:lnTo>
                <a:lnTo>
                  <a:pt x="0" y="648519"/>
                </a:lnTo>
                <a:lnTo>
                  <a:pt x="0" y="616415"/>
                </a:lnTo>
                <a:lnTo>
                  <a:pt x="200925" y="616415"/>
                </a:lnTo>
                <a:lnTo>
                  <a:pt x="238662" y="529606"/>
                </a:lnTo>
                <a:cubicBezTo>
                  <a:pt x="283968" y="443392"/>
                  <a:pt x="342867" y="362455"/>
                  <a:pt x="415358" y="289964"/>
                </a:cubicBezTo>
                <a:cubicBezTo>
                  <a:pt x="608668" y="96655"/>
                  <a:pt x="862031" y="0"/>
                  <a:pt x="11153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>
            <a:spLocks noChangeAspect="1"/>
          </p:cNvSpPr>
          <p:nvPr/>
        </p:nvSpPr>
        <p:spPr>
          <a:xfrm>
            <a:off x="9756432" y="3775991"/>
            <a:ext cx="2160000" cy="2160000"/>
          </a:xfrm>
          <a:prstGeom prst="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 l="2468" r="3250" b="2739"/>
          <a:stretch/>
        </p:blipFill>
        <p:spPr>
          <a:xfrm>
            <a:off x="10457845" y="4495991"/>
            <a:ext cx="697944" cy="720000"/>
          </a:xfrm>
          <a:prstGeom prst="rect">
            <a:avLst/>
          </a:prstGeom>
          <a:ln>
            <a:noFill/>
          </a:ln>
        </p:spPr>
      </p:pic>
      <p:cxnSp>
        <p:nvCxnSpPr>
          <p:cNvPr id="113" name="Straight Connector 112"/>
          <p:cNvCxnSpPr>
            <a:cxnSpLocks/>
          </p:cNvCxnSpPr>
          <p:nvPr/>
        </p:nvCxnSpPr>
        <p:spPr>
          <a:xfrm flipH="1" flipV="1">
            <a:off x="9756432" y="4855991"/>
            <a:ext cx="679809" cy="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>
            <a:spLocks noChangeAspect="1"/>
          </p:cNvSpPr>
          <p:nvPr/>
        </p:nvSpPr>
        <p:spPr>
          <a:xfrm rot="18900000">
            <a:off x="11425339" y="4713058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 rot="18900000">
            <a:off x="9948834" y="4712035"/>
            <a:ext cx="291600" cy="29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>
            <a:cxnSpLocks/>
          </p:cNvCxnSpPr>
          <p:nvPr/>
        </p:nvCxnSpPr>
        <p:spPr>
          <a:xfrm flipH="1">
            <a:off x="11221883" y="4855991"/>
            <a:ext cx="694549" cy="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109"/>
          <p:cNvSpPr>
            <a:spLocks noChangeAspect="1"/>
          </p:cNvSpPr>
          <p:nvPr/>
        </p:nvSpPr>
        <p:spPr>
          <a:xfrm>
            <a:off x="9756432" y="3901987"/>
            <a:ext cx="2160000" cy="1908001"/>
          </a:xfrm>
          <a:custGeom>
            <a:avLst/>
            <a:gdLst>
              <a:gd name="connsiteX0" fmla="*/ 0 w 2241509"/>
              <a:gd name="connsiteY0" fmla="*/ 1334319 h 1980000"/>
              <a:gd name="connsiteX1" fmla="*/ 69983 w 2241509"/>
              <a:gd name="connsiteY1" fmla="*/ 1334319 h 1980000"/>
              <a:gd name="connsiteX2" fmla="*/ 69983 w 2241509"/>
              <a:gd name="connsiteY2" fmla="*/ 1336019 h 1980000"/>
              <a:gd name="connsiteX3" fmla="*/ 257733 w 2241509"/>
              <a:gd name="connsiteY3" fmla="*/ 1336019 h 1980000"/>
              <a:gd name="connsiteX4" fmla="*/ 292996 w 2241509"/>
              <a:gd name="connsiteY4" fmla="*/ 1417368 h 1980000"/>
              <a:gd name="connsiteX5" fmla="*/ 458107 w 2241509"/>
              <a:gd name="connsiteY5" fmla="*/ 1641935 h 1980000"/>
              <a:gd name="connsiteX6" fmla="*/ 1766382 w 2241509"/>
              <a:gd name="connsiteY6" fmla="*/ 1641935 h 1980000"/>
              <a:gd name="connsiteX7" fmla="*/ 1931494 w 2241509"/>
              <a:gd name="connsiteY7" fmla="*/ 1417368 h 1980000"/>
              <a:gd name="connsiteX8" fmla="*/ 1966757 w 2241509"/>
              <a:gd name="connsiteY8" fmla="*/ 1336019 h 1980000"/>
              <a:gd name="connsiteX9" fmla="*/ 2164525 w 2241509"/>
              <a:gd name="connsiteY9" fmla="*/ 1336019 h 1980000"/>
              <a:gd name="connsiteX10" fmla="*/ 2164525 w 2241509"/>
              <a:gd name="connsiteY10" fmla="*/ 1334319 h 1980000"/>
              <a:gd name="connsiteX11" fmla="*/ 2241509 w 2241509"/>
              <a:gd name="connsiteY11" fmla="*/ 1334319 h 1980000"/>
              <a:gd name="connsiteX12" fmla="*/ 2241509 w 2241509"/>
              <a:gd name="connsiteY12" fmla="*/ 1363585 h 1980000"/>
              <a:gd name="connsiteX13" fmla="*/ 2029864 w 2241509"/>
              <a:gd name="connsiteY13" fmla="*/ 1363585 h 1980000"/>
              <a:gd name="connsiteX14" fmla="*/ 1992127 w 2241509"/>
              <a:gd name="connsiteY14" fmla="*/ 1450395 h 1980000"/>
              <a:gd name="connsiteX15" fmla="*/ 1815429 w 2241509"/>
              <a:gd name="connsiteY15" fmla="*/ 1690036 h 1980000"/>
              <a:gd name="connsiteX16" fmla="*/ 415358 w 2241509"/>
              <a:gd name="connsiteY16" fmla="*/ 1690036 h 1980000"/>
              <a:gd name="connsiteX17" fmla="*/ 238662 w 2241509"/>
              <a:gd name="connsiteY17" fmla="*/ 1450395 h 1980000"/>
              <a:gd name="connsiteX18" fmla="*/ 200924 w 2241509"/>
              <a:gd name="connsiteY18" fmla="*/ 1363585 h 1980000"/>
              <a:gd name="connsiteX19" fmla="*/ 0 w 2241509"/>
              <a:gd name="connsiteY19" fmla="*/ 1363585 h 1980000"/>
              <a:gd name="connsiteX20" fmla="*/ 1115393 w 2241509"/>
              <a:gd name="connsiteY20" fmla="*/ 0 h 1980000"/>
              <a:gd name="connsiteX21" fmla="*/ 1815429 w 2241509"/>
              <a:gd name="connsiteY21" fmla="*/ 289964 h 1980000"/>
              <a:gd name="connsiteX22" fmla="*/ 1992127 w 2241509"/>
              <a:gd name="connsiteY22" fmla="*/ 529606 h 1980000"/>
              <a:gd name="connsiteX23" fmla="*/ 2029864 w 2241509"/>
              <a:gd name="connsiteY23" fmla="*/ 616415 h 1980000"/>
              <a:gd name="connsiteX24" fmla="*/ 2241509 w 2241509"/>
              <a:gd name="connsiteY24" fmla="*/ 616415 h 1980000"/>
              <a:gd name="connsiteX25" fmla="*/ 2241509 w 2241509"/>
              <a:gd name="connsiteY25" fmla="*/ 635819 h 1980000"/>
              <a:gd name="connsiteX26" fmla="*/ 1966744 w 2241509"/>
              <a:gd name="connsiteY26" fmla="*/ 635819 h 1980000"/>
              <a:gd name="connsiteX27" fmla="*/ 1931494 w 2241509"/>
              <a:gd name="connsiteY27" fmla="*/ 554498 h 1980000"/>
              <a:gd name="connsiteX28" fmla="*/ 1766382 w 2241509"/>
              <a:gd name="connsiteY28" fmla="*/ 329931 h 1980000"/>
              <a:gd name="connsiteX29" fmla="*/ 1112245 w 2241509"/>
              <a:gd name="connsiteY29" fmla="*/ 58206 h 1980000"/>
              <a:gd name="connsiteX30" fmla="*/ 458107 w 2241509"/>
              <a:gd name="connsiteY30" fmla="*/ 329931 h 1980000"/>
              <a:gd name="connsiteX31" fmla="*/ 292996 w 2241509"/>
              <a:gd name="connsiteY31" fmla="*/ 554498 h 1980000"/>
              <a:gd name="connsiteX32" fmla="*/ 257746 w 2241509"/>
              <a:gd name="connsiteY32" fmla="*/ 635819 h 1980000"/>
              <a:gd name="connsiteX33" fmla="*/ 0 w 2241509"/>
              <a:gd name="connsiteY33" fmla="*/ 635819 h 1980000"/>
              <a:gd name="connsiteX34" fmla="*/ 0 w 2241509"/>
              <a:gd name="connsiteY34" fmla="*/ 616415 h 1980000"/>
              <a:gd name="connsiteX35" fmla="*/ 200924 w 2241509"/>
              <a:gd name="connsiteY35" fmla="*/ 616415 h 1980000"/>
              <a:gd name="connsiteX36" fmla="*/ 238662 w 2241509"/>
              <a:gd name="connsiteY36" fmla="*/ 529606 h 1980000"/>
              <a:gd name="connsiteX37" fmla="*/ 415358 w 2241509"/>
              <a:gd name="connsiteY37" fmla="*/ 289964 h 1980000"/>
              <a:gd name="connsiteX38" fmla="*/ 1115393 w 2241509"/>
              <a:gd name="connsiteY38" fmla="*/ 0 h 19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241509" h="1980000">
                <a:moveTo>
                  <a:pt x="0" y="1334319"/>
                </a:moveTo>
                <a:lnTo>
                  <a:pt x="69983" y="1334319"/>
                </a:lnTo>
                <a:lnTo>
                  <a:pt x="69983" y="1336019"/>
                </a:lnTo>
                <a:lnTo>
                  <a:pt x="257733" y="1336019"/>
                </a:lnTo>
                <a:lnTo>
                  <a:pt x="292996" y="1417368"/>
                </a:lnTo>
                <a:cubicBezTo>
                  <a:pt x="335332" y="1498159"/>
                  <a:pt x="390369" y="1574004"/>
                  <a:pt x="458107" y="1641935"/>
                </a:cubicBezTo>
                <a:cubicBezTo>
                  <a:pt x="819378" y="2004235"/>
                  <a:pt x="1405112" y="2004235"/>
                  <a:pt x="1766382" y="1641935"/>
                </a:cubicBezTo>
                <a:cubicBezTo>
                  <a:pt x="1834120" y="1574004"/>
                  <a:pt x="1889158" y="1498159"/>
                  <a:pt x="1931494" y="1417368"/>
                </a:cubicBezTo>
                <a:lnTo>
                  <a:pt x="1966757" y="1336019"/>
                </a:lnTo>
                <a:lnTo>
                  <a:pt x="2164525" y="1336019"/>
                </a:lnTo>
                <a:lnTo>
                  <a:pt x="2164525" y="1334319"/>
                </a:lnTo>
                <a:lnTo>
                  <a:pt x="2241509" y="1334319"/>
                </a:lnTo>
                <a:lnTo>
                  <a:pt x="2241509" y="1363585"/>
                </a:lnTo>
                <a:lnTo>
                  <a:pt x="2029864" y="1363585"/>
                </a:lnTo>
                <a:lnTo>
                  <a:pt x="1992127" y="1450395"/>
                </a:lnTo>
                <a:cubicBezTo>
                  <a:pt x="1946820" y="1536609"/>
                  <a:pt x="1887920" y="1617545"/>
                  <a:pt x="1815429" y="1690036"/>
                </a:cubicBezTo>
                <a:cubicBezTo>
                  <a:pt x="1428811" y="2076655"/>
                  <a:pt x="801978" y="2076655"/>
                  <a:pt x="415358" y="1690036"/>
                </a:cubicBezTo>
                <a:cubicBezTo>
                  <a:pt x="342867" y="1617545"/>
                  <a:pt x="283968" y="1536609"/>
                  <a:pt x="238662" y="1450395"/>
                </a:cubicBezTo>
                <a:lnTo>
                  <a:pt x="200924" y="1363585"/>
                </a:lnTo>
                <a:lnTo>
                  <a:pt x="0" y="1363585"/>
                </a:lnTo>
                <a:close/>
                <a:moveTo>
                  <a:pt x="1115393" y="0"/>
                </a:moveTo>
                <a:cubicBezTo>
                  <a:pt x="1368757" y="0"/>
                  <a:pt x="1622120" y="96655"/>
                  <a:pt x="1815429" y="289964"/>
                </a:cubicBezTo>
                <a:cubicBezTo>
                  <a:pt x="1887920" y="362455"/>
                  <a:pt x="1946820" y="443392"/>
                  <a:pt x="1992127" y="529606"/>
                </a:cubicBezTo>
                <a:lnTo>
                  <a:pt x="2029864" y="616415"/>
                </a:lnTo>
                <a:lnTo>
                  <a:pt x="2241509" y="616415"/>
                </a:lnTo>
                <a:lnTo>
                  <a:pt x="2241509" y="635819"/>
                </a:lnTo>
                <a:lnTo>
                  <a:pt x="1966744" y="635819"/>
                </a:lnTo>
                <a:lnTo>
                  <a:pt x="1931494" y="554498"/>
                </a:lnTo>
                <a:cubicBezTo>
                  <a:pt x="1889158" y="473707"/>
                  <a:pt x="1834120" y="397862"/>
                  <a:pt x="1766382" y="329931"/>
                </a:cubicBezTo>
                <a:cubicBezTo>
                  <a:pt x="1585747" y="148781"/>
                  <a:pt x="1348996" y="58206"/>
                  <a:pt x="1112245" y="58206"/>
                </a:cubicBezTo>
                <a:cubicBezTo>
                  <a:pt x="875493" y="58206"/>
                  <a:pt x="638743" y="148781"/>
                  <a:pt x="458107" y="329931"/>
                </a:cubicBezTo>
                <a:cubicBezTo>
                  <a:pt x="390369" y="397862"/>
                  <a:pt x="335332" y="473707"/>
                  <a:pt x="292996" y="554498"/>
                </a:cubicBezTo>
                <a:lnTo>
                  <a:pt x="257746" y="635819"/>
                </a:lnTo>
                <a:lnTo>
                  <a:pt x="0" y="635819"/>
                </a:lnTo>
                <a:lnTo>
                  <a:pt x="0" y="616415"/>
                </a:lnTo>
                <a:lnTo>
                  <a:pt x="200924" y="616415"/>
                </a:lnTo>
                <a:lnTo>
                  <a:pt x="238662" y="529606"/>
                </a:lnTo>
                <a:cubicBezTo>
                  <a:pt x="283968" y="443392"/>
                  <a:pt x="342867" y="362455"/>
                  <a:pt x="415358" y="289964"/>
                </a:cubicBezTo>
                <a:cubicBezTo>
                  <a:pt x="608668" y="96655"/>
                  <a:pt x="862030" y="0"/>
                  <a:pt x="11153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>
            <a:cxnSpLocks/>
          </p:cNvCxnSpPr>
          <p:nvPr/>
        </p:nvCxnSpPr>
        <p:spPr>
          <a:xfrm flipH="1" flipV="1">
            <a:off x="9756432" y="2228469"/>
            <a:ext cx="24565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</p:cNvCxnSpPr>
          <p:nvPr/>
        </p:nvCxnSpPr>
        <p:spPr>
          <a:xfrm flipH="1" flipV="1">
            <a:off x="9756432" y="2950597"/>
            <a:ext cx="24565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cxnSpLocks/>
          </p:cNvCxnSpPr>
          <p:nvPr/>
        </p:nvCxnSpPr>
        <p:spPr>
          <a:xfrm flipH="1" flipV="1">
            <a:off x="11673950" y="2232647"/>
            <a:ext cx="24565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cxnSpLocks/>
          </p:cNvCxnSpPr>
          <p:nvPr/>
        </p:nvCxnSpPr>
        <p:spPr>
          <a:xfrm flipH="1" flipV="1">
            <a:off x="11673950" y="2950597"/>
            <a:ext cx="24565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cxnSpLocks/>
          </p:cNvCxnSpPr>
          <p:nvPr/>
        </p:nvCxnSpPr>
        <p:spPr>
          <a:xfrm flipH="1" flipV="1">
            <a:off x="9756431" y="4489761"/>
            <a:ext cx="24565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cxnSpLocks/>
          </p:cNvCxnSpPr>
          <p:nvPr/>
        </p:nvCxnSpPr>
        <p:spPr>
          <a:xfrm flipH="1" flipV="1">
            <a:off x="9756431" y="5211889"/>
            <a:ext cx="24565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cxnSpLocks/>
          </p:cNvCxnSpPr>
          <p:nvPr/>
        </p:nvCxnSpPr>
        <p:spPr>
          <a:xfrm flipH="1" flipV="1">
            <a:off x="11673949" y="4483346"/>
            <a:ext cx="24565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cxnSpLocks/>
          </p:cNvCxnSpPr>
          <p:nvPr/>
        </p:nvCxnSpPr>
        <p:spPr>
          <a:xfrm flipH="1" flipV="1">
            <a:off x="11673949" y="5218951"/>
            <a:ext cx="24565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3399119" y="1572310"/>
            <a:ext cx="2160000" cy="2160000"/>
            <a:chOff x="3399119" y="1572310"/>
            <a:chExt cx="2160000" cy="2160000"/>
          </a:xfrm>
        </p:grpSpPr>
        <p:sp>
          <p:nvSpPr>
            <p:cNvPr id="129" name="Rectangle 128"/>
            <p:cNvSpPr>
              <a:spLocks noChangeAspect="1"/>
            </p:cNvSpPr>
            <p:nvPr/>
          </p:nvSpPr>
          <p:spPr>
            <a:xfrm>
              <a:off x="3399119" y="1572310"/>
              <a:ext cx="2160000" cy="2160000"/>
            </a:xfrm>
            <a:prstGeom prst="rect">
              <a:avLst/>
            </a:prstGeom>
            <a:gradFill>
              <a:gsLst>
                <a:gs pos="93000">
                  <a:srgbClr val="0EDBA9"/>
                </a:gs>
                <a:gs pos="26000">
                  <a:srgbClr val="10AC84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0" name="Picture 129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3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rcRect l="2468" r="3250" b="2739"/>
            <a:stretch/>
          </p:blipFill>
          <p:spPr>
            <a:xfrm>
              <a:off x="4104231" y="2290507"/>
              <a:ext cx="701434" cy="723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1" name="Oval 130"/>
            <p:cNvSpPr>
              <a:spLocks noChangeAspect="1"/>
            </p:cNvSpPr>
            <p:nvPr/>
          </p:nvSpPr>
          <p:spPr>
            <a:xfrm rot="18900000">
              <a:off x="4002406" y="2177168"/>
              <a:ext cx="950278" cy="95027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>
              <a:cxnSpLocks/>
              <a:stCxn id="131" idx="5"/>
            </p:cNvCxnSpPr>
            <p:nvPr/>
          </p:nvCxnSpPr>
          <p:spPr>
            <a:xfrm>
              <a:off x="4952684" y="2652307"/>
              <a:ext cx="606435" cy="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cxnSpLocks/>
              <a:stCxn id="131" idx="1"/>
            </p:cNvCxnSpPr>
            <p:nvPr/>
          </p:nvCxnSpPr>
          <p:spPr>
            <a:xfrm flipH="1">
              <a:off x="3399119" y="2652307"/>
              <a:ext cx="603287" cy="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 rot="18900000">
              <a:off x="5177361" y="2547223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>
              <a:spLocks noChangeAspect="1"/>
            </p:cNvSpPr>
            <p:nvPr/>
          </p:nvSpPr>
          <p:spPr>
            <a:xfrm rot="18900000">
              <a:off x="3583981" y="2542507"/>
              <a:ext cx="219600" cy="21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3418742" y="4047820"/>
            <a:ext cx="2160000" cy="2160000"/>
            <a:chOff x="3418742" y="4047820"/>
            <a:chExt cx="2160000" cy="2160000"/>
          </a:xfrm>
        </p:grpSpPr>
        <p:sp>
          <p:nvSpPr>
            <p:cNvPr id="170" name="Rectangle 169"/>
            <p:cNvSpPr>
              <a:spLocks noChangeAspect="1"/>
            </p:cNvSpPr>
            <p:nvPr/>
          </p:nvSpPr>
          <p:spPr>
            <a:xfrm>
              <a:off x="3418742" y="4047820"/>
              <a:ext cx="2160000" cy="2160000"/>
            </a:xfrm>
            <a:prstGeom prst="rect">
              <a:avLst/>
            </a:prstGeom>
            <a:gradFill>
              <a:gsLst>
                <a:gs pos="93000">
                  <a:srgbClr val="0EDBA9"/>
                </a:gs>
                <a:gs pos="26000">
                  <a:srgbClr val="10AC84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3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rcRect l="2468" r="3250" b="2739"/>
            <a:stretch/>
          </p:blipFill>
          <p:spPr>
            <a:xfrm>
              <a:off x="3993650" y="4631203"/>
              <a:ext cx="959673" cy="99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2" name="Oval 171"/>
            <p:cNvSpPr>
              <a:spLocks noChangeAspect="1"/>
            </p:cNvSpPr>
            <p:nvPr/>
          </p:nvSpPr>
          <p:spPr>
            <a:xfrm rot="18900000">
              <a:off x="3791527" y="4392337"/>
              <a:ext cx="1440000" cy="144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/>
            <p:cNvCxnSpPr>
              <a:cxnSpLocks/>
            </p:cNvCxnSpPr>
            <p:nvPr/>
          </p:nvCxnSpPr>
          <p:spPr>
            <a:xfrm>
              <a:off x="5304072" y="5127815"/>
              <a:ext cx="274670" cy="5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cxnSpLocks/>
            </p:cNvCxnSpPr>
            <p:nvPr/>
          </p:nvCxnSpPr>
          <p:spPr>
            <a:xfrm flipH="1">
              <a:off x="3418742" y="5127816"/>
              <a:ext cx="266947" cy="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>
              <a:spLocks noChangeAspect="1"/>
            </p:cNvSpPr>
            <p:nvPr/>
          </p:nvSpPr>
          <p:spPr>
            <a:xfrm rot="18900000">
              <a:off x="5138282" y="5001817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>
              <a:spLocks noChangeAspect="1"/>
            </p:cNvSpPr>
            <p:nvPr/>
          </p:nvSpPr>
          <p:spPr>
            <a:xfrm rot="18900000">
              <a:off x="3629373" y="5001817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04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9292" y="464695"/>
            <a:ext cx="133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V9</a:t>
            </a:r>
          </a:p>
        </p:txBody>
      </p:sp>
      <p:sp>
        <p:nvSpPr>
          <p:cNvPr id="170" name="Rectangle 169"/>
          <p:cNvSpPr>
            <a:spLocks noChangeAspect="1"/>
          </p:cNvSpPr>
          <p:nvPr/>
        </p:nvSpPr>
        <p:spPr>
          <a:xfrm>
            <a:off x="1442458" y="1983045"/>
            <a:ext cx="2160000" cy="2160000"/>
          </a:xfrm>
          <a:prstGeom prst="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 l="2468" r="3250" b="2739"/>
          <a:stretch/>
        </p:blipFill>
        <p:spPr>
          <a:xfrm>
            <a:off x="2017366" y="2566428"/>
            <a:ext cx="959673" cy="990000"/>
          </a:xfrm>
          <a:prstGeom prst="rect">
            <a:avLst/>
          </a:prstGeom>
          <a:ln>
            <a:noFill/>
          </a:ln>
        </p:spPr>
      </p:pic>
      <p:sp>
        <p:nvSpPr>
          <p:cNvPr id="172" name="Oval 171"/>
          <p:cNvSpPr>
            <a:spLocks noChangeAspect="1"/>
          </p:cNvSpPr>
          <p:nvPr/>
        </p:nvSpPr>
        <p:spPr>
          <a:xfrm rot="18900000">
            <a:off x="1815243" y="2327562"/>
            <a:ext cx="1440000" cy="1440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/>
          <p:cNvCxnSpPr>
            <a:cxnSpLocks/>
          </p:cNvCxnSpPr>
          <p:nvPr/>
        </p:nvCxnSpPr>
        <p:spPr>
          <a:xfrm>
            <a:off x="3327788" y="3063040"/>
            <a:ext cx="274670" cy="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cxnSpLocks/>
          </p:cNvCxnSpPr>
          <p:nvPr/>
        </p:nvCxnSpPr>
        <p:spPr>
          <a:xfrm flipH="1">
            <a:off x="1442458" y="3063041"/>
            <a:ext cx="266947" cy="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>
            <a:spLocks noChangeAspect="1"/>
          </p:cNvSpPr>
          <p:nvPr/>
        </p:nvSpPr>
        <p:spPr>
          <a:xfrm rot="18900000">
            <a:off x="3161998" y="2937042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 rot="18900000">
            <a:off x="1653089" y="2937042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573037" y="1905796"/>
            <a:ext cx="2160000" cy="2160000"/>
            <a:chOff x="7110754" y="4377200"/>
            <a:chExt cx="2160000" cy="2160000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7110754" y="4377200"/>
              <a:ext cx="2160000" cy="2160000"/>
            </a:xfrm>
            <a:prstGeom prst="rect">
              <a:avLst/>
            </a:prstGeom>
            <a:gradFill>
              <a:gsLst>
                <a:gs pos="93000">
                  <a:srgbClr val="0EDBA9"/>
                </a:gs>
                <a:gs pos="26000">
                  <a:srgbClr val="10AC84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3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rcRect l="2468" r="3250" b="2739"/>
            <a:stretch/>
          </p:blipFill>
          <p:spPr>
            <a:xfrm>
              <a:off x="7685662" y="4960583"/>
              <a:ext cx="959673" cy="99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68" name="Oval 67"/>
            <p:cNvSpPr>
              <a:spLocks noChangeAspect="1"/>
            </p:cNvSpPr>
            <p:nvPr/>
          </p:nvSpPr>
          <p:spPr>
            <a:xfrm rot="18900000">
              <a:off x="7483539" y="4721717"/>
              <a:ext cx="1440000" cy="1440000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cxnSpLocks/>
            </p:cNvCxnSpPr>
            <p:nvPr/>
          </p:nvCxnSpPr>
          <p:spPr>
            <a:xfrm>
              <a:off x="8996084" y="5457195"/>
              <a:ext cx="274670" cy="5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cxnSpLocks/>
            </p:cNvCxnSpPr>
            <p:nvPr/>
          </p:nvCxnSpPr>
          <p:spPr>
            <a:xfrm flipH="1">
              <a:off x="7110754" y="5457196"/>
              <a:ext cx="266947" cy="4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 rot="18900000">
              <a:off x="8797581" y="5295197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 rot="18900000">
              <a:off x="7279147" y="5295197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19671" y="1828547"/>
            <a:ext cx="2160000" cy="2160000"/>
            <a:chOff x="7819671" y="1828547"/>
            <a:chExt cx="2160000" cy="2160000"/>
          </a:xfrm>
        </p:grpSpPr>
        <p:sp>
          <p:nvSpPr>
            <p:cNvPr id="80" name="Rectangle 79"/>
            <p:cNvSpPr>
              <a:spLocks noChangeAspect="1"/>
            </p:cNvSpPr>
            <p:nvPr/>
          </p:nvSpPr>
          <p:spPr>
            <a:xfrm>
              <a:off x="7819671" y="1828547"/>
              <a:ext cx="2160000" cy="2160000"/>
            </a:xfrm>
            <a:prstGeom prst="rect">
              <a:avLst/>
            </a:prstGeom>
            <a:gradFill>
              <a:gsLst>
                <a:gs pos="93000">
                  <a:srgbClr val="0EDBA9"/>
                </a:gs>
                <a:gs pos="26000">
                  <a:srgbClr val="10AC84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3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rcRect l="2468" r="3250" b="2739"/>
            <a:stretch/>
          </p:blipFill>
          <p:spPr>
            <a:xfrm>
              <a:off x="8334461" y="2351854"/>
              <a:ext cx="1081815" cy="1116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Oval 86"/>
            <p:cNvSpPr>
              <a:spLocks noChangeAspect="1"/>
            </p:cNvSpPr>
            <p:nvPr/>
          </p:nvSpPr>
          <p:spPr>
            <a:xfrm rot="18900000">
              <a:off x="8068845" y="2075475"/>
              <a:ext cx="1666146" cy="1666144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 rot="18900000">
              <a:off x="9532788" y="2739020"/>
              <a:ext cx="374883" cy="3748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 rot="18900000">
              <a:off x="7891671" y="2739018"/>
              <a:ext cx="374883" cy="3748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796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17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 l="2468" r="3250" b="2739"/>
          <a:stretch/>
        </p:blipFill>
        <p:spPr>
          <a:xfrm>
            <a:off x="1432258" y="2521992"/>
            <a:ext cx="2787710" cy="2875806"/>
          </a:xfrm>
          <a:prstGeom prst="rect">
            <a:avLst/>
          </a:prstGeom>
          <a:ln>
            <a:noFill/>
          </a:ln>
        </p:spPr>
      </p:pic>
      <p:sp>
        <p:nvSpPr>
          <p:cNvPr id="10" name="Freeform 9"/>
          <p:cNvSpPr/>
          <p:nvPr/>
        </p:nvSpPr>
        <p:spPr>
          <a:xfrm rot="20885256">
            <a:off x="6299960" y="2929368"/>
            <a:ext cx="545647" cy="540610"/>
          </a:xfrm>
          <a:custGeom>
            <a:avLst/>
            <a:gdLst>
              <a:gd name="connsiteX0" fmla="*/ 267779 w 545647"/>
              <a:gd name="connsiteY0" fmla="*/ 24 h 540610"/>
              <a:gd name="connsiteX1" fmla="*/ 26 w 545647"/>
              <a:gd name="connsiteY1" fmla="*/ 293036 h 540610"/>
              <a:gd name="connsiteX2" fmla="*/ 282934 w 545647"/>
              <a:gd name="connsiteY2" fmla="*/ 540581 h 540610"/>
              <a:gd name="connsiteX3" fmla="*/ 545635 w 545647"/>
              <a:gd name="connsiteY3" fmla="*/ 277880 h 540610"/>
              <a:gd name="connsiteX4" fmla="*/ 267779 w 545647"/>
              <a:gd name="connsiteY4" fmla="*/ 24 h 54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647" h="540610">
                <a:moveTo>
                  <a:pt x="267779" y="24"/>
                </a:moveTo>
                <a:cubicBezTo>
                  <a:pt x="176844" y="2550"/>
                  <a:pt x="-2500" y="202943"/>
                  <a:pt x="26" y="293036"/>
                </a:cubicBezTo>
                <a:cubicBezTo>
                  <a:pt x="2552" y="383129"/>
                  <a:pt x="191999" y="543107"/>
                  <a:pt x="282934" y="540581"/>
                </a:cubicBezTo>
                <a:cubicBezTo>
                  <a:pt x="373869" y="538055"/>
                  <a:pt x="547319" y="367973"/>
                  <a:pt x="545635" y="277880"/>
                </a:cubicBezTo>
                <a:cubicBezTo>
                  <a:pt x="543951" y="187787"/>
                  <a:pt x="358714" y="-2502"/>
                  <a:pt x="267779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103114" y="3335263"/>
            <a:ext cx="2158587" cy="2528875"/>
          </a:xfrm>
          <a:custGeom>
            <a:avLst/>
            <a:gdLst>
              <a:gd name="connsiteX0" fmla="*/ 1103305 w 2158587"/>
              <a:gd name="connsiteY0" fmla="*/ 125202 h 2528875"/>
              <a:gd name="connsiteX1" fmla="*/ 562748 w 2158587"/>
              <a:gd name="connsiteY1" fmla="*/ 14059 h 2528875"/>
              <a:gd name="connsiteX2" fmla="*/ 22191 w 2158587"/>
              <a:gd name="connsiteY2" fmla="*/ 443474 h 2528875"/>
              <a:gd name="connsiteX3" fmla="*/ 153541 w 2158587"/>
              <a:gd name="connsiteY3" fmla="*/ 559668 h 2528875"/>
              <a:gd name="connsiteX4" fmla="*/ 608215 w 2158587"/>
              <a:gd name="connsiteY4" fmla="*/ 307072 h 2528875"/>
              <a:gd name="connsiteX5" fmla="*/ 881020 w 2158587"/>
              <a:gd name="connsiteY5" fmla="*/ 362643 h 2528875"/>
              <a:gd name="connsiteX6" fmla="*/ 441502 w 2158587"/>
              <a:gd name="connsiteY6" fmla="*/ 1145693 h 2528875"/>
              <a:gd name="connsiteX7" fmla="*/ 1072993 w 2158587"/>
              <a:gd name="connsiteY7" fmla="*/ 1635730 h 2528875"/>
              <a:gd name="connsiteX8" fmla="*/ 800189 w 2158587"/>
              <a:gd name="connsiteY8" fmla="*/ 2337949 h 2528875"/>
              <a:gd name="connsiteX9" fmla="*/ 971955 w 2158587"/>
              <a:gd name="connsiteY9" fmla="*/ 2474351 h 2528875"/>
              <a:gd name="connsiteX10" fmla="*/ 1446836 w 2158587"/>
              <a:gd name="connsiteY10" fmla="*/ 1554899 h 2528875"/>
              <a:gd name="connsiteX11" fmla="*/ 961851 w 2158587"/>
              <a:gd name="connsiteY11" fmla="*/ 1165900 h 2528875"/>
              <a:gd name="connsiteX12" fmla="*/ 1249811 w 2158587"/>
              <a:gd name="connsiteY12" fmla="*/ 701122 h 2528875"/>
              <a:gd name="connsiteX13" fmla="*/ 1431681 w 2158587"/>
              <a:gd name="connsiteY13" fmla="*/ 1034550 h 2528875"/>
              <a:gd name="connsiteX14" fmla="*/ 2103588 w 2158587"/>
              <a:gd name="connsiteY14" fmla="*/ 984031 h 2528875"/>
              <a:gd name="connsiteX15" fmla="*/ 2063172 w 2158587"/>
              <a:gd name="connsiteY15" fmla="*/ 837525 h 2528875"/>
              <a:gd name="connsiteX16" fmla="*/ 1613550 w 2158587"/>
              <a:gd name="connsiteY16" fmla="*/ 797109 h 2528875"/>
              <a:gd name="connsiteX17" fmla="*/ 1406421 w 2158587"/>
              <a:gd name="connsiteY17" fmla="*/ 337383 h 2528875"/>
              <a:gd name="connsiteX18" fmla="*/ 1103305 w 2158587"/>
              <a:gd name="connsiteY18" fmla="*/ 125202 h 252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58587" h="2528875">
                <a:moveTo>
                  <a:pt x="1103305" y="125202"/>
                </a:moveTo>
                <a:cubicBezTo>
                  <a:pt x="962693" y="71315"/>
                  <a:pt x="742934" y="-38986"/>
                  <a:pt x="562748" y="14059"/>
                </a:cubicBezTo>
                <a:cubicBezTo>
                  <a:pt x="382562" y="67104"/>
                  <a:pt x="90392" y="352539"/>
                  <a:pt x="22191" y="443474"/>
                </a:cubicBezTo>
                <a:cubicBezTo>
                  <a:pt x="-46010" y="534409"/>
                  <a:pt x="55870" y="582402"/>
                  <a:pt x="153541" y="559668"/>
                </a:cubicBezTo>
                <a:cubicBezTo>
                  <a:pt x="251212" y="536934"/>
                  <a:pt x="486968" y="339910"/>
                  <a:pt x="608215" y="307072"/>
                </a:cubicBezTo>
                <a:cubicBezTo>
                  <a:pt x="729461" y="274235"/>
                  <a:pt x="908805" y="222873"/>
                  <a:pt x="881020" y="362643"/>
                </a:cubicBezTo>
                <a:cubicBezTo>
                  <a:pt x="853235" y="502413"/>
                  <a:pt x="409507" y="933512"/>
                  <a:pt x="441502" y="1145693"/>
                </a:cubicBezTo>
                <a:cubicBezTo>
                  <a:pt x="473497" y="1357874"/>
                  <a:pt x="1013212" y="1437021"/>
                  <a:pt x="1072993" y="1635730"/>
                </a:cubicBezTo>
                <a:cubicBezTo>
                  <a:pt x="1132774" y="1834439"/>
                  <a:pt x="817029" y="2198179"/>
                  <a:pt x="800189" y="2337949"/>
                </a:cubicBezTo>
                <a:cubicBezTo>
                  <a:pt x="783349" y="2477719"/>
                  <a:pt x="864180" y="2604859"/>
                  <a:pt x="971955" y="2474351"/>
                </a:cubicBezTo>
                <a:cubicBezTo>
                  <a:pt x="1079729" y="2343843"/>
                  <a:pt x="1448520" y="1772974"/>
                  <a:pt x="1446836" y="1554899"/>
                </a:cubicBezTo>
                <a:cubicBezTo>
                  <a:pt x="1445152" y="1336824"/>
                  <a:pt x="994688" y="1308196"/>
                  <a:pt x="961851" y="1165900"/>
                </a:cubicBezTo>
                <a:cubicBezTo>
                  <a:pt x="929014" y="1023604"/>
                  <a:pt x="1171506" y="723014"/>
                  <a:pt x="1249811" y="701122"/>
                </a:cubicBezTo>
                <a:cubicBezTo>
                  <a:pt x="1328116" y="679230"/>
                  <a:pt x="1289385" y="987399"/>
                  <a:pt x="1431681" y="1034550"/>
                </a:cubicBezTo>
                <a:cubicBezTo>
                  <a:pt x="1573977" y="1081701"/>
                  <a:pt x="1998340" y="1016869"/>
                  <a:pt x="2103588" y="984031"/>
                </a:cubicBezTo>
                <a:cubicBezTo>
                  <a:pt x="2208837" y="951194"/>
                  <a:pt x="2144845" y="868679"/>
                  <a:pt x="2063172" y="837525"/>
                </a:cubicBezTo>
                <a:cubicBezTo>
                  <a:pt x="1981499" y="806371"/>
                  <a:pt x="1723008" y="880466"/>
                  <a:pt x="1613550" y="797109"/>
                </a:cubicBezTo>
                <a:cubicBezTo>
                  <a:pt x="1504092" y="713752"/>
                  <a:pt x="1491462" y="448525"/>
                  <a:pt x="1406421" y="337383"/>
                </a:cubicBezTo>
                <a:cubicBezTo>
                  <a:pt x="1321380" y="226241"/>
                  <a:pt x="1243917" y="179089"/>
                  <a:pt x="1103305" y="1252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491866" y="4666496"/>
            <a:ext cx="1183879" cy="538910"/>
          </a:xfrm>
          <a:custGeom>
            <a:avLst/>
            <a:gdLst>
              <a:gd name="connsiteX0" fmla="*/ 941281 w 1183879"/>
              <a:gd name="connsiteY0" fmla="*/ 48 h 538910"/>
              <a:gd name="connsiteX1" fmla="*/ 794775 w 1183879"/>
              <a:gd name="connsiteY1" fmla="*/ 212229 h 538910"/>
              <a:gd name="connsiteX2" fmla="*/ 168335 w 1183879"/>
              <a:gd name="connsiteY2" fmla="*/ 257696 h 538910"/>
              <a:gd name="connsiteX3" fmla="*/ 57192 w 1183879"/>
              <a:gd name="connsiteY3" fmla="*/ 439566 h 538910"/>
              <a:gd name="connsiteX4" fmla="*/ 956437 w 1183879"/>
              <a:gd name="connsiteY4" fmla="*/ 530501 h 538910"/>
              <a:gd name="connsiteX5" fmla="*/ 1183774 w 1183879"/>
              <a:gd name="connsiteY5" fmla="*/ 232437 h 538910"/>
              <a:gd name="connsiteX6" fmla="*/ 941281 w 1183879"/>
              <a:gd name="connsiteY6" fmla="*/ 48 h 53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879" h="538910">
                <a:moveTo>
                  <a:pt x="941281" y="48"/>
                </a:moveTo>
                <a:cubicBezTo>
                  <a:pt x="876448" y="-3320"/>
                  <a:pt x="923599" y="169288"/>
                  <a:pt x="794775" y="212229"/>
                </a:cubicBezTo>
                <a:cubicBezTo>
                  <a:pt x="665951" y="255170"/>
                  <a:pt x="291265" y="219807"/>
                  <a:pt x="168335" y="257696"/>
                </a:cubicBezTo>
                <a:cubicBezTo>
                  <a:pt x="45404" y="295586"/>
                  <a:pt x="-74158" y="394099"/>
                  <a:pt x="57192" y="439566"/>
                </a:cubicBezTo>
                <a:cubicBezTo>
                  <a:pt x="188542" y="485033"/>
                  <a:pt x="768674" y="565022"/>
                  <a:pt x="956437" y="530501"/>
                </a:cubicBezTo>
                <a:cubicBezTo>
                  <a:pt x="1144200" y="495980"/>
                  <a:pt x="1186300" y="319162"/>
                  <a:pt x="1183774" y="232437"/>
                </a:cubicBezTo>
                <a:cubicBezTo>
                  <a:pt x="1181248" y="145712"/>
                  <a:pt x="1006114" y="3416"/>
                  <a:pt x="941281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549097" y="2521992"/>
            <a:ext cx="2771890" cy="2925987"/>
            <a:chOff x="7599176" y="2734951"/>
            <a:chExt cx="2771890" cy="2925987"/>
          </a:xfrm>
          <a:solidFill>
            <a:schemeClr val="tx1"/>
          </a:solidFill>
        </p:grpSpPr>
        <p:sp>
          <p:nvSpPr>
            <p:cNvPr id="4" name="Oval 3"/>
            <p:cNvSpPr/>
            <p:nvPr/>
          </p:nvSpPr>
          <p:spPr>
            <a:xfrm>
              <a:off x="9447929" y="2734951"/>
              <a:ext cx="534429" cy="53442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8212479" y="3132063"/>
              <a:ext cx="2158587" cy="2528875"/>
            </a:xfrm>
            <a:custGeom>
              <a:avLst/>
              <a:gdLst>
                <a:gd name="connsiteX0" fmla="*/ 1103305 w 2158587"/>
                <a:gd name="connsiteY0" fmla="*/ 125202 h 2528875"/>
                <a:gd name="connsiteX1" fmla="*/ 562748 w 2158587"/>
                <a:gd name="connsiteY1" fmla="*/ 14059 h 2528875"/>
                <a:gd name="connsiteX2" fmla="*/ 22191 w 2158587"/>
                <a:gd name="connsiteY2" fmla="*/ 443474 h 2528875"/>
                <a:gd name="connsiteX3" fmla="*/ 153541 w 2158587"/>
                <a:gd name="connsiteY3" fmla="*/ 559668 h 2528875"/>
                <a:gd name="connsiteX4" fmla="*/ 608215 w 2158587"/>
                <a:gd name="connsiteY4" fmla="*/ 307072 h 2528875"/>
                <a:gd name="connsiteX5" fmla="*/ 881020 w 2158587"/>
                <a:gd name="connsiteY5" fmla="*/ 362643 h 2528875"/>
                <a:gd name="connsiteX6" fmla="*/ 441502 w 2158587"/>
                <a:gd name="connsiteY6" fmla="*/ 1145693 h 2528875"/>
                <a:gd name="connsiteX7" fmla="*/ 1072993 w 2158587"/>
                <a:gd name="connsiteY7" fmla="*/ 1635730 h 2528875"/>
                <a:gd name="connsiteX8" fmla="*/ 800189 w 2158587"/>
                <a:gd name="connsiteY8" fmla="*/ 2337949 h 2528875"/>
                <a:gd name="connsiteX9" fmla="*/ 971955 w 2158587"/>
                <a:gd name="connsiteY9" fmla="*/ 2474351 h 2528875"/>
                <a:gd name="connsiteX10" fmla="*/ 1446836 w 2158587"/>
                <a:gd name="connsiteY10" fmla="*/ 1554899 h 2528875"/>
                <a:gd name="connsiteX11" fmla="*/ 961851 w 2158587"/>
                <a:gd name="connsiteY11" fmla="*/ 1165900 h 2528875"/>
                <a:gd name="connsiteX12" fmla="*/ 1249811 w 2158587"/>
                <a:gd name="connsiteY12" fmla="*/ 701122 h 2528875"/>
                <a:gd name="connsiteX13" fmla="*/ 1431681 w 2158587"/>
                <a:gd name="connsiteY13" fmla="*/ 1034550 h 2528875"/>
                <a:gd name="connsiteX14" fmla="*/ 2103588 w 2158587"/>
                <a:gd name="connsiteY14" fmla="*/ 984031 h 2528875"/>
                <a:gd name="connsiteX15" fmla="*/ 2063172 w 2158587"/>
                <a:gd name="connsiteY15" fmla="*/ 837525 h 2528875"/>
                <a:gd name="connsiteX16" fmla="*/ 1613550 w 2158587"/>
                <a:gd name="connsiteY16" fmla="*/ 797109 h 2528875"/>
                <a:gd name="connsiteX17" fmla="*/ 1406421 w 2158587"/>
                <a:gd name="connsiteY17" fmla="*/ 337383 h 2528875"/>
                <a:gd name="connsiteX18" fmla="*/ 1103305 w 2158587"/>
                <a:gd name="connsiteY18" fmla="*/ 125202 h 252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58587" h="2528875">
                  <a:moveTo>
                    <a:pt x="1103305" y="125202"/>
                  </a:moveTo>
                  <a:cubicBezTo>
                    <a:pt x="962693" y="71315"/>
                    <a:pt x="742934" y="-38986"/>
                    <a:pt x="562748" y="14059"/>
                  </a:cubicBezTo>
                  <a:cubicBezTo>
                    <a:pt x="382562" y="67104"/>
                    <a:pt x="90392" y="352539"/>
                    <a:pt x="22191" y="443474"/>
                  </a:cubicBezTo>
                  <a:cubicBezTo>
                    <a:pt x="-46010" y="534409"/>
                    <a:pt x="55870" y="582402"/>
                    <a:pt x="153541" y="559668"/>
                  </a:cubicBezTo>
                  <a:cubicBezTo>
                    <a:pt x="251212" y="536934"/>
                    <a:pt x="486968" y="339910"/>
                    <a:pt x="608215" y="307072"/>
                  </a:cubicBezTo>
                  <a:cubicBezTo>
                    <a:pt x="729461" y="274235"/>
                    <a:pt x="908805" y="222873"/>
                    <a:pt x="881020" y="362643"/>
                  </a:cubicBezTo>
                  <a:cubicBezTo>
                    <a:pt x="853235" y="502413"/>
                    <a:pt x="409507" y="933512"/>
                    <a:pt x="441502" y="1145693"/>
                  </a:cubicBezTo>
                  <a:cubicBezTo>
                    <a:pt x="473497" y="1357874"/>
                    <a:pt x="1013212" y="1437021"/>
                    <a:pt x="1072993" y="1635730"/>
                  </a:cubicBezTo>
                  <a:cubicBezTo>
                    <a:pt x="1132774" y="1834439"/>
                    <a:pt x="817029" y="2198179"/>
                    <a:pt x="800189" y="2337949"/>
                  </a:cubicBezTo>
                  <a:cubicBezTo>
                    <a:pt x="783349" y="2477719"/>
                    <a:pt x="864180" y="2604859"/>
                    <a:pt x="971955" y="2474351"/>
                  </a:cubicBezTo>
                  <a:cubicBezTo>
                    <a:pt x="1079729" y="2343843"/>
                    <a:pt x="1448520" y="1772974"/>
                    <a:pt x="1446836" y="1554899"/>
                  </a:cubicBezTo>
                  <a:cubicBezTo>
                    <a:pt x="1445152" y="1336824"/>
                    <a:pt x="994688" y="1308196"/>
                    <a:pt x="961851" y="1165900"/>
                  </a:cubicBezTo>
                  <a:cubicBezTo>
                    <a:pt x="929014" y="1023604"/>
                    <a:pt x="1171506" y="723014"/>
                    <a:pt x="1249811" y="701122"/>
                  </a:cubicBezTo>
                  <a:cubicBezTo>
                    <a:pt x="1328116" y="679230"/>
                    <a:pt x="1289385" y="987399"/>
                    <a:pt x="1431681" y="1034550"/>
                  </a:cubicBezTo>
                  <a:cubicBezTo>
                    <a:pt x="1573977" y="1081701"/>
                    <a:pt x="1998340" y="1016869"/>
                    <a:pt x="2103588" y="984031"/>
                  </a:cubicBezTo>
                  <a:cubicBezTo>
                    <a:pt x="2208837" y="951194"/>
                    <a:pt x="2144845" y="868679"/>
                    <a:pt x="2063172" y="837525"/>
                  </a:cubicBezTo>
                  <a:cubicBezTo>
                    <a:pt x="1981499" y="806371"/>
                    <a:pt x="1723008" y="880466"/>
                    <a:pt x="1613550" y="797109"/>
                  </a:cubicBezTo>
                  <a:cubicBezTo>
                    <a:pt x="1504092" y="713752"/>
                    <a:pt x="1491462" y="448525"/>
                    <a:pt x="1406421" y="337383"/>
                  </a:cubicBezTo>
                  <a:cubicBezTo>
                    <a:pt x="1321380" y="226241"/>
                    <a:pt x="1243917" y="179089"/>
                    <a:pt x="1103305" y="12520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7599176" y="4453048"/>
              <a:ext cx="1183879" cy="538910"/>
            </a:xfrm>
            <a:custGeom>
              <a:avLst/>
              <a:gdLst>
                <a:gd name="connsiteX0" fmla="*/ 941281 w 1183879"/>
                <a:gd name="connsiteY0" fmla="*/ 48 h 538910"/>
                <a:gd name="connsiteX1" fmla="*/ 794775 w 1183879"/>
                <a:gd name="connsiteY1" fmla="*/ 212229 h 538910"/>
                <a:gd name="connsiteX2" fmla="*/ 168335 w 1183879"/>
                <a:gd name="connsiteY2" fmla="*/ 257696 h 538910"/>
                <a:gd name="connsiteX3" fmla="*/ 57192 w 1183879"/>
                <a:gd name="connsiteY3" fmla="*/ 439566 h 538910"/>
                <a:gd name="connsiteX4" fmla="*/ 956437 w 1183879"/>
                <a:gd name="connsiteY4" fmla="*/ 530501 h 538910"/>
                <a:gd name="connsiteX5" fmla="*/ 1183774 w 1183879"/>
                <a:gd name="connsiteY5" fmla="*/ 232437 h 538910"/>
                <a:gd name="connsiteX6" fmla="*/ 941281 w 1183879"/>
                <a:gd name="connsiteY6" fmla="*/ 48 h 53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879" h="538910">
                  <a:moveTo>
                    <a:pt x="941281" y="48"/>
                  </a:moveTo>
                  <a:cubicBezTo>
                    <a:pt x="876448" y="-3320"/>
                    <a:pt x="923599" y="169288"/>
                    <a:pt x="794775" y="212229"/>
                  </a:cubicBezTo>
                  <a:cubicBezTo>
                    <a:pt x="665951" y="255170"/>
                    <a:pt x="291265" y="219807"/>
                    <a:pt x="168335" y="257696"/>
                  </a:cubicBezTo>
                  <a:cubicBezTo>
                    <a:pt x="45404" y="295586"/>
                    <a:pt x="-74158" y="394099"/>
                    <a:pt x="57192" y="439566"/>
                  </a:cubicBezTo>
                  <a:cubicBezTo>
                    <a:pt x="188542" y="485033"/>
                    <a:pt x="768674" y="565022"/>
                    <a:pt x="956437" y="530501"/>
                  </a:cubicBezTo>
                  <a:cubicBezTo>
                    <a:pt x="1144200" y="495980"/>
                    <a:pt x="1186300" y="319162"/>
                    <a:pt x="1183774" y="232437"/>
                  </a:cubicBezTo>
                  <a:cubicBezTo>
                    <a:pt x="1181248" y="145712"/>
                    <a:pt x="1006114" y="3416"/>
                    <a:pt x="941281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122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9292" y="464695"/>
            <a:ext cx="133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V10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573114" y="2742947"/>
            <a:ext cx="2160000" cy="2160000"/>
            <a:chOff x="2573114" y="2742947"/>
            <a:chExt cx="2160000" cy="216000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573114" y="2742947"/>
              <a:ext cx="2160000" cy="2160000"/>
            </a:xfrm>
            <a:prstGeom prst="rect">
              <a:avLst/>
            </a:prstGeom>
            <a:gradFill>
              <a:gsLst>
                <a:gs pos="93000">
                  <a:srgbClr val="0EDBA9"/>
                </a:gs>
                <a:gs pos="26000">
                  <a:srgbClr val="10AC84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 rot="18900000">
              <a:off x="2822288" y="2989875"/>
              <a:ext cx="1666146" cy="1666144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 rot="18900000">
              <a:off x="4286231" y="3653420"/>
              <a:ext cx="374883" cy="3748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 rot="18900000">
              <a:off x="2645114" y="3653418"/>
              <a:ext cx="374883" cy="3748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>
              <a:off x="3089466" y="3278019"/>
              <a:ext cx="1057226" cy="1116000"/>
              <a:chOff x="7599176" y="2734951"/>
              <a:chExt cx="2771890" cy="2925987"/>
            </a:xfrm>
            <a:solidFill>
              <a:schemeClr val="bg1"/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9447929" y="2734951"/>
                <a:ext cx="534429" cy="5344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8212479" y="3132063"/>
                <a:ext cx="2158587" cy="2528875"/>
              </a:xfrm>
              <a:custGeom>
                <a:avLst/>
                <a:gdLst>
                  <a:gd name="connsiteX0" fmla="*/ 1103305 w 2158587"/>
                  <a:gd name="connsiteY0" fmla="*/ 125202 h 2528875"/>
                  <a:gd name="connsiteX1" fmla="*/ 562748 w 2158587"/>
                  <a:gd name="connsiteY1" fmla="*/ 14059 h 2528875"/>
                  <a:gd name="connsiteX2" fmla="*/ 22191 w 2158587"/>
                  <a:gd name="connsiteY2" fmla="*/ 443474 h 2528875"/>
                  <a:gd name="connsiteX3" fmla="*/ 153541 w 2158587"/>
                  <a:gd name="connsiteY3" fmla="*/ 559668 h 2528875"/>
                  <a:gd name="connsiteX4" fmla="*/ 608215 w 2158587"/>
                  <a:gd name="connsiteY4" fmla="*/ 307072 h 2528875"/>
                  <a:gd name="connsiteX5" fmla="*/ 881020 w 2158587"/>
                  <a:gd name="connsiteY5" fmla="*/ 362643 h 2528875"/>
                  <a:gd name="connsiteX6" fmla="*/ 441502 w 2158587"/>
                  <a:gd name="connsiteY6" fmla="*/ 1145693 h 2528875"/>
                  <a:gd name="connsiteX7" fmla="*/ 1072993 w 2158587"/>
                  <a:gd name="connsiteY7" fmla="*/ 1635730 h 2528875"/>
                  <a:gd name="connsiteX8" fmla="*/ 800189 w 2158587"/>
                  <a:gd name="connsiteY8" fmla="*/ 2337949 h 2528875"/>
                  <a:gd name="connsiteX9" fmla="*/ 971955 w 2158587"/>
                  <a:gd name="connsiteY9" fmla="*/ 2474351 h 2528875"/>
                  <a:gd name="connsiteX10" fmla="*/ 1446836 w 2158587"/>
                  <a:gd name="connsiteY10" fmla="*/ 1554899 h 2528875"/>
                  <a:gd name="connsiteX11" fmla="*/ 961851 w 2158587"/>
                  <a:gd name="connsiteY11" fmla="*/ 1165900 h 2528875"/>
                  <a:gd name="connsiteX12" fmla="*/ 1249811 w 2158587"/>
                  <a:gd name="connsiteY12" fmla="*/ 701122 h 2528875"/>
                  <a:gd name="connsiteX13" fmla="*/ 1431681 w 2158587"/>
                  <a:gd name="connsiteY13" fmla="*/ 1034550 h 2528875"/>
                  <a:gd name="connsiteX14" fmla="*/ 2103588 w 2158587"/>
                  <a:gd name="connsiteY14" fmla="*/ 984031 h 2528875"/>
                  <a:gd name="connsiteX15" fmla="*/ 2063172 w 2158587"/>
                  <a:gd name="connsiteY15" fmla="*/ 837525 h 2528875"/>
                  <a:gd name="connsiteX16" fmla="*/ 1613550 w 2158587"/>
                  <a:gd name="connsiteY16" fmla="*/ 797109 h 2528875"/>
                  <a:gd name="connsiteX17" fmla="*/ 1406421 w 2158587"/>
                  <a:gd name="connsiteY17" fmla="*/ 337383 h 2528875"/>
                  <a:gd name="connsiteX18" fmla="*/ 1103305 w 2158587"/>
                  <a:gd name="connsiteY18" fmla="*/ 125202 h 2528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58587" h="2528875">
                    <a:moveTo>
                      <a:pt x="1103305" y="125202"/>
                    </a:moveTo>
                    <a:cubicBezTo>
                      <a:pt x="962693" y="71315"/>
                      <a:pt x="742934" y="-38986"/>
                      <a:pt x="562748" y="14059"/>
                    </a:cubicBezTo>
                    <a:cubicBezTo>
                      <a:pt x="382562" y="67104"/>
                      <a:pt x="90392" y="352539"/>
                      <a:pt x="22191" y="443474"/>
                    </a:cubicBezTo>
                    <a:cubicBezTo>
                      <a:pt x="-46010" y="534409"/>
                      <a:pt x="55870" y="582402"/>
                      <a:pt x="153541" y="559668"/>
                    </a:cubicBezTo>
                    <a:cubicBezTo>
                      <a:pt x="251212" y="536934"/>
                      <a:pt x="486968" y="339910"/>
                      <a:pt x="608215" y="307072"/>
                    </a:cubicBezTo>
                    <a:cubicBezTo>
                      <a:pt x="729461" y="274235"/>
                      <a:pt x="908805" y="222873"/>
                      <a:pt x="881020" y="362643"/>
                    </a:cubicBezTo>
                    <a:cubicBezTo>
                      <a:pt x="853235" y="502413"/>
                      <a:pt x="409507" y="933512"/>
                      <a:pt x="441502" y="1145693"/>
                    </a:cubicBezTo>
                    <a:cubicBezTo>
                      <a:pt x="473497" y="1357874"/>
                      <a:pt x="1013212" y="1437021"/>
                      <a:pt x="1072993" y="1635730"/>
                    </a:cubicBezTo>
                    <a:cubicBezTo>
                      <a:pt x="1132774" y="1834439"/>
                      <a:pt x="817029" y="2198179"/>
                      <a:pt x="800189" y="2337949"/>
                    </a:cubicBezTo>
                    <a:cubicBezTo>
                      <a:pt x="783349" y="2477719"/>
                      <a:pt x="864180" y="2604859"/>
                      <a:pt x="971955" y="2474351"/>
                    </a:cubicBezTo>
                    <a:cubicBezTo>
                      <a:pt x="1079729" y="2343843"/>
                      <a:pt x="1448520" y="1772974"/>
                      <a:pt x="1446836" y="1554899"/>
                    </a:cubicBezTo>
                    <a:cubicBezTo>
                      <a:pt x="1445152" y="1336824"/>
                      <a:pt x="994688" y="1308196"/>
                      <a:pt x="961851" y="1165900"/>
                    </a:cubicBezTo>
                    <a:cubicBezTo>
                      <a:pt x="929014" y="1023604"/>
                      <a:pt x="1171506" y="723014"/>
                      <a:pt x="1249811" y="701122"/>
                    </a:cubicBezTo>
                    <a:cubicBezTo>
                      <a:pt x="1328116" y="679230"/>
                      <a:pt x="1289385" y="987399"/>
                      <a:pt x="1431681" y="1034550"/>
                    </a:cubicBezTo>
                    <a:cubicBezTo>
                      <a:pt x="1573977" y="1081701"/>
                      <a:pt x="1998340" y="1016869"/>
                      <a:pt x="2103588" y="984031"/>
                    </a:cubicBezTo>
                    <a:cubicBezTo>
                      <a:pt x="2208837" y="951194"/>
                      <a:pt x="2144845" y="868679"/>
                      <a:pt x="2063172" y="837525"/>
                    </a:cubicBezTo>
                    <a:cubicBezTo>
                      <a:pt x="1981499" y="806371"/>
                      <a:pt x="1723008" y="880466"/>
                      <a:pt x="1613550" y="797109"/>
                    </a:cubicBezTo>
                    <a:cubicBezTo>
                      <a:pt x="1504092" y="713752"/>
                      <a:pt x="1491462" y="448525"/>
                      <a:pt x="1406421" y="337383"/>
                    </a:cubicBezTo>
                    <a:cubicBezTo>
                      <a:pt x="1321380" y="226241"/>
                      <a:pt x="1243917" y="179089"/>
                      <a:pt x="1103305" y="1252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7599176" y="4453048"/>
                <a:ext cx="1183879" cy="538910"/>
              </a:xfrm>
              <a:custGeom>
                <a:avLst/>
                <a:gdLst>
                  <a:gd name="connsiteX0" fmla="*/ 941281 w 1183879"/>
                  <a:gd name="connsiteY0" fmla="*/ 48 h 538910"/>
                  <a:gd name="connsiteX1" fmla="*/ 794775 w 1183879"/>
                  <a:gd name="connsiteY1" fmla="*/ 212229 h 538910"/>
                  <a:gd name="connsiteX2" fmla="*/ 168335 w 1183879"/>
                  <a:gd name="connsiteY2" fmla="*/ 257696 h 538910"/>
                  <a:gd name="connsiteX3" fmla="*/ 57192 w 1183879"/>
                  <a:gd name="connsiteY3" fmla="*/ 439566 h 538910"/>
                  <a:gd name="connsiteX4" fmla="*/ 956437 w 1183879"/>
                  <a:gd name="connsiteY4" fmla="*/ 530501 h 538910"/>
                  <a:gd name="connsiteX5" fmla="*/ 1183774 w 1183879"/>
                  <a:gd name="connsiteY5" fmla="*/ 232437 h 538910"/>
                  <a:gd name="connsiteX6" fmla="*/ 941281 w 1183879"/>
                  <a:gd name="connsiteY6" fmla="*/ 48 h 53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879" h="538910">
                    <a:moveTo>
                      <a:pt x="941281" y="48"/>
                    </a:moveTo>
                    <a:cubicBezTo>
                      <a:pt x="876448" y="-3320"/>
                      <a:pt x="923599" y="169288"/>
                      <a:pt x="794775" y="212229"/>
                    </a:cubicBezTo>
                    <a:cubicBezTo>
                      <a:pt x="665951" y="255170"/>
                      <a:pt x="291265" y="219807"/>
                      <a:pt x="168335" y="257696"/>
                    </a:cubicBezTo>
                    <a:cubicBezTo>
                      <a:pt x="45404" y="295586"/>
                      <a:pt x="-74158" y="394099"/>
                      <a:pt x="57192" y="439566"/>
                    </a:cubicBezTo>
                    <a:cubicBezTo>
                      <a:pt x="188542" y="485033"/>
                      <a:pt x="768674" y="565022"/>
                      <a:pt x="956437" y="530501"/>
                    </a:cubicBezTo>
                    <a:cubicBezTo>
                      <a:pt x="1144200" y="495980"/>
                      <a:pt x="1186300" y="319162"/>
                      <a:pt x="1183774" y="232437"/>
                    </a:cubicBezTo>
                    <a:cubicBezTo>
                      <a:pt x="1181248" y="145712"/>
                      <a:pt x="1006114" y="3416"/>
                      <a:pt x="941281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6349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19880" y="840604"/>
            <a:ext cx="3023316" cy="5377473"/>
            <a:chOff x="1823004" y="814742"/>
            <a:chExt cx="3023316" cy="5377473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1823004" y="814742"/>
              <a:ext cx="3023316" cy="5377473"/>
            </a:xfrm>
            <a:prstGeom prst="rect">
              <a:avLst/>
            </a:prstGeom>
            <a:gradFill>
              <a:gsLst>
                <a:gs pos="93000">
                  <a:srgbClr val="0EDBA9"/>
                </a:gs>
                <a:gs pos="26000">
                  <a:srgbClr val="10AC84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124881" y="1819390"/>
              <a:ext cx="2628233" cy="3363440"/>
              <a:chOff x="7505439" y="1405339"/>
              <a:chExt cx="2850591" cy="3647998"/>
            </a:xfrm>
          </p:grpSpPr>
          <p:cxnSp>
            <p:nvCxnSpPr>
              <p:cNvPr id="5" name="Straight Connector 4"/>
              <p:cNvCxnSpPr>
                <a:stCxn id="10" idx="0"/>
                <a:endCxn id="6" idx="4"/>
              </p:cNvCxnSpPr>
              <p:nvPr/>
            </p:nvCxnSpPr>
            <p:spPr>
              <a:xfrm flipV="1">
                <a:off x="7658439" y="2161355"/>
                <a:ext cx="0" cy="91755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7505439" y="1855355"/>
                <a:ext cx="306000" cy="306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cxnSp>
            <p:nvCxnSpPr>
              <p:cNvPr id="9" name="Straight Connector 8"/>
              <p:cNvCxnSpPr>
                <a:stCxn id="12" idx="0"/>
                <a:endCxn id="10" idx="4"/>
              </p:cNvCxnSpPr>
              <p:nvPr/>
            </p:nvCxnSpPr>
            <p:spPr>
              <a:xfrm flipV="1">
                <a:off x="7658439" y="3384909"/>
                <a:ext cx="0" cy="91242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7505439" y="3078909"/>
                <a:ext cx="306000" cy="306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cxnSp>
            <p:nvCxnSpPr>
              <p:cNvPr id="11" name="Straight Connector 10"/>
              <p:cNvCxnSpPr>
                <a:endCxn id="12" idx="4"/>
              </p:cNvCxnSpPr>
              <p:nvPr/>
            </p:nvCxnSpPr>
            <p:spPr>
              <a:xfrm flipV="1">
                <a:off x="7658439" y="4603337"/>
                <a:ext cx="0" cy="450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7505439" y="4297337"/>
                <a:ext cx="306000" cy="306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cxnSp>
            <p:nvCxnSpPr>
              <p:cNvPr id="15" name="Straight Connector 14"/>
              <p:cNvCxnSpPr>
                <a:stCxn id="6" idx="0"/>
              </p:cNvCxnSpPr>
              <p:nvPr/>
            </p:nvCxnSpPr>
            <p:spPr>
              <a:xfrm flipV="1">
                <a:off x="7658439" y="1405339"/>
                <a:ext cx="0" cy="450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7964439" y="1691230"/>
                <a:ext cx="2391590" cy="6342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3200" dirty="0" smtClean="0">
                    <a:solidFill>
                      <a:schemeClr val="bg1"/>
                    </a:solidFill>
                    <a:latin typeface="Apple SD Gothic Neo Heavy" charset="-127"/>
                    <a:ea typeface="Apple SD Gothic Neo Heavy" charset="-127"/>
                    <a:cs typeface="Apple SD Gothic Neo Heavy" charset="-127"/>
                  </a:rPr>
                  <a:t>Runners</a:t>
                </a:r>
                <a:endParaRPr lang="en-US" sz="3200" dirty="0">
                  <a:solidFill>
                    <a:schemeClr val="bg1"/>
                  </a:solidFill>
                  <a:latin typeface="Apple SD Gothic Neo Heavy" charset="-127"/>
                  <a:ea typeface="Apple SD Gothic Neo Heavy" charset="-127"/>
                  <a:cs typeface="Apple SD Gothic Neo Heavy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964439" y="2914784"/>
                <a:ext cx="2391590" cy="634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1"/>
                    </a:solidFill>
                    <a:latin typeface="Apple SD Gothic Neo Heavy" charset="-127"/>
                    <a:ea typeface="Apple SD Gothic Neo Heavy" charset="-127"/>
                    <a:cs typeface="Apple SD Gothic Neo Heavy" charset="-127"/>
                  </a:rPr>
                  <a:t>Connected</a:t>
                </a:r>
                <a:endParaRPr lang="en-US" sz="3200" dirty="0">
                  <a:solidFill>
                    <a:schemeClr val="bg1"/>
                  </a:solidFill>
                  <a:latin typeface="Apple SD Gothic Neo Heavy" charset="-127"/>
                  <a:ea typeface="Apple SD Gothic Neo Heavy" charset="-127"/>
                  <a:cs typeface="Apple SD Gothic Neo Heavy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964439" y="4138337"/>
                <a:ext cx="2391591" cy="634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1"/>
                    </a:solidFill>
                    <a:latin typeface="Apple SD Gothic Neo Heavy" charset="-127"/>
                    <a:ea typeface="Apple SD Gothic Neo Heavy" charset="-127"/>
                    <a:cs typeface="Apple SD Gothic Neo Heavy" charset="-127"/>
                  </a:rPr>
                  <a:t>Together</a:t>
                </a:r>
                <a:endParaRPr lang="en-US" sz="3200" dirty="0">
                  <a:solidFill>
                    <a:schemeClr val="bg1"/>
                  </a:solidFill>
                  <a:latin typeface="Apple SD Gothic Neo Heavy" charset="-127"/>
                  <a:ea typeface="Apple SD Gothic Neo Heavy" charset="-127"/>
                  <a:cs typeface="Apple SD Gothic Neo Heavy" charset="-127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918679" y="2683346"/>
            <a:ext cx="3055174" cy="3363440"/>
            <a:chOff x="5478186" y="1616147"/>
            <a:chExt cx="3055174" cy="3363440"/>
          </a:xfrm>
        </p:grpSpPr>
        <p:cxnSp>
          <p:nvCxnSpPr>
            <p:cNvPr id="22" name="Straight Connector 21"/>
            <p:cNvCxnSpPr>
              <a:stCxn id="28" idx="0"/>
              <a:endCxn id="24" idx="4"/>
            </p:cNvCxnSpPr>
            <p:nvPr/>
          </p:nvCxnSpPr>
          <p:spPr>
            <a:xfrm flipV="1">
              <a:off x="5619251" y="2313191"/>
              <a:ext cx="0" cy="84598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5478186" y="2031060"/>
              <a:ext cx="282131" cy="2821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25" name="Straight Connector 24"/>
            <p:cNvCxnSpPr>
              <a:stCxn id="26" idx="4"/>
              <a:endCxn id="28" idx="4"/>
            </p:cNvCxnSpPr>
            <p:nvPr/>
          </p:nvCxnSpPr>
          <p:spPr>
            <a:xfrm>
              <a:off x="5619252" y="3441303"/>
              <a:ext cx="0" cy="112338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5478186" y="3159172"/>
              <a:ext cx="282131" cy="2821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27" name="Straight Connector 26"/>
            <p:cNvCxnSpPr>
              <a:endCxn id="30" idx="4"/>
            </p:cNvCxnSpPr>
            <p:nvPr/>
          </p:nvCxnSpPr>
          <p:spPr>
            <a:xfrm flipV="1">
              <a:off x="5619251" y="4564689"/>
              <a:ext cx="0" cy="41489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478186" y="4282558"/>
              <a:ext cx="282131" cy="2821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29" name="Straight Connector 28"/>
            <p:cNvCxnSpPr>
              <a:stCxn id="24" idx="0"/>
            </p:cNvCxnSpPr>
            <p:nvPr/>
          </p:nvCxnSpPr>
          <p:spPr>
            <a:xfrm flipV="1">
              <a:off x="5619251" y="1616147"/>
              <a:ext cx="0" cy="41489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901382" y="1879737"/>
              <a:ext cx="22050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Apple SD Gothic Neo Heavy" charset="-127"/>
                  <a:ea typeface="Apple SD Gothic Neo Heavy" charset="-127"/>
                  <a:cs typeface="Apple SD Gothic Neo Heavy" charset="-127"/>
                </a:rPr>
                <a:t>Runners</a:t>
              </a:r>
              <a:endParaRPr lang="en-US" sz="3200" dirty="0">
                <a:solidFill>
                  <a:schemeClr val="bg1"/>
                </a:solidFill>
                <a:latin typeface="Apple SD Gothic Neo Heavy" charset="-127"/>
                <a:ea typeface="Apple SD Gothic Neo Heavy" charset="-127"/>
                <a:cs typeface="Apple SD Gothic Neo Heavy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01382" y="3007849"/>
              <a:ext cx="22050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Apple SD Gothic Neo Heavy" charset="-127"/>
                  <a:ea typeface="Apple SD Gothic Neo Heavy" charset="-127"/>
                  <a:cs typeface="Apple SD Gothic Neo Heavy" charset="-127"/>
                </a:rPr>
                <a:t>Connected</a:t>
              </a:r>
              <a:endParaRPr lang="en-US" sz="3200" dirty="0">
                <a:solidFill>
                  <a:schemeClr val="bg1"/>
                </a:solidFill>
                <a:latin typeface="Apple SD Gothic Neo Heavy" charset="-127"/>
                <a:ea typeface="Apple SD Gothic Neo Heavy" charset="-127"/>
                <a:cs typeface="Apple SD Gothic Neo Heavy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01382" y="4135961"/>
              <a:ext cx="22050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Apple SD Gothic Neo Heavy" charset="-127"/>
                  <a:ea typeface="Apple SD Gothic Neo Heavy" charset="-127"/>
                  <a:cs typeface="Apple SD Gothic Neo Heavy" charset="-127"/>
                </a:rPr>
                <a:t>Together</a:t>
              </a:r>
              <a:endParaRPr lang="en-US" sz="3200" dirty="0">
                <a:solidFill>
                  <a:schemeClr val="bg1"/>
                </a:solidFill>
                <a:latin typeface="Apple SD Gothic Neo Heavy" charset="-127"/>
                <a:ea typeface="Apple SD Gothic Neo Heavy" charset="-127"/>
                <a:cs typeface="Apple SD Gothic Neo Heavy" charset="-127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8392294" y="2313191"/>
              <a:ext cx="0" cy="84598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8251229" y="2031060"/>
              <a:ext cx="282131" cy="2821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8392294" y="3441303"/>
              <a:ext cx="0" cy="841255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8251229" y="3159172"/>
              <a:ext cx="282131" cy="2821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8392294" y="4564689"/>
              <a:ext cx="0" cy="41489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8251229" y="4282558"/>
              <a:ext cx="282131" cy="2821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8392294" y="1616147"/>
              <a:ext cx="0" cy="41489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717073" y="2789224"/>
            <a:ext cx="2016000" cy="1666144"/>
            <a:chOff x="3717073" y="2789224"/>
            <a:chExt cx="2016000" cy="1666144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 rot="18900000">
              <a:off x="3894247" y="2789224"/>
              <a:ext cx="1666146" cy="1666144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 rot="18900000">
              <a:off x="5358190" y="3452769"/>
              <a:ext cx="374883" cy="3748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 rot="18900000">
              <a:off x="3717073" y="3452767"/>
              <a:ext cx="374883" cy="3748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>
              <a:off x="4161425" y="3077368"/>
              <a:ext cx="1057226" cy="1116000"/>
              <a:chOff x="7599176" y="2734951"/>
              <a:chExt cx="2771890" cy="2925987"/>
            </a:xfrm>
            <a:solidFill>
              <a:schemeClr val="bg1"/>
            </a:solidFill>
          </p:grpSpPr>
          <p:sp>
            <p:nvSpPr>
              <p:cNvPr id="53" name="Oval 52"/>
              <p:cNvSpPr/>
              <p:nvPr/>
            </p:nvSpPr>
            <p:spPr>
              <a:xfrm>
                <a:off x="9447929" y="2734951"/>
                <a:ext cx="534429" cy="5344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8212479" y="3132063"/>
                <a:ext cx="2158587" cy="2528875"/>
              </a:xfrm>
              <a:custGeom>
                <a:avLst/>
                <a:gdLst>
                  <a:gd name="connsiteX0" fmla="*/ 1103305 w 2158587"/>
                  <a:gd name="connsiteY0" fmla="*/ 125202 h 2528875"/>
                  <a:gd name="connsiteX1" fmla="*/ 562748 w 2158587"/>
                  <a:gd name="connsiteY1" fmla="*/ 14059 h 2528875"/>
                  <a:gd name="connsiteX2" fmla="*/ 22191 w 2158587"/>
                  <a:gd name="connsiteY2" fmla="*/ 443474 h 2528875"/>
                  <a:gd name="connsiteX3" fmla="*/ 153541 w 2158587"/>
                  <a:gd name="connsiteY3" fmla="*/ 559668 h 2528875"/>
                  <a:gd name="connsiteX4" fmla="*/ 608215 w 2158587"/>
                  <a:gd name="connsiteY4" fmla="*/ 307072 h 2528875"/>
                  <a:gd name="connsiteX5" fmla="*/ 881020 w 2158587"/>
                  <a:gd name="connsiteY5" fmla="*/ 362643 h 2528875"/>
                  <a:gd name="connsiteX6" fmla="*/ 441502 w 2158587"/>
                  <a:gd name="connsiteY6" fmla="*/ 1145693 h 2528875"/>
                  <a:gd name="connsiteX7" fmla="*/ 1072993 w 2158587"/>
                  <a:gd name="connsiteY7" fmla="*/ 1635730 h 2528875"/>
                  <a:gd name="connsiteX8" fmla="*/ 800189 w 2158587"/>
                  <a:gd name="connsiteY8" fmla="*/ 2337949 h 2528875"/>
                  <a:gd name="connsiteX9" fmla="*/ 971955 w 2158587"/>
                  <a:gd name="connsiteY9" fmla="*/ 2474351 h 2528875"/>
                  <a:gd name="connsiteX10" fmla="*/ 1446836 w 2158587"/>
                  <a:gd name="connsiteY10" fmla="*/ 1554899 h 2528875"/>
                  <a:gd name="connsiteX11" fmla="*/ 961851 w 2158587"/>
                  <a:gd name="connsiteY11" fmla="*/ 1165900 h 2528875"/>
                  <a:gd name="connsiteX12" fmla="*/ 1249811 w 2158587"/>
                  <a:gd name="connsiteY12" fmla="*/ 701122 h 2528875"/>
                  <a:gd name="connsiteX13" fmla="*/ 1431681 w 2158587"/>
                  <a:gd name="connsiteY13" fmla="*/ 1034550 h 2528875"/>
                  <a:gd name="connsiteX14" fmla="*/ 2103588 w 2158587"/>
                  <a:gd name="connsiteY14" fmla="*/ 984031 h 2528875"/>
                  <a:gd name="connsiteX15" fmla="*/ 2063172 w 2158587"/>
                  <a:gd name="connsiteY15" fmla="*/ 837525 h 2528875"/>
                  <a:gd name="connsiteX16" fmla="*/ 1613550 w 2158587"/>
                  <a:gd name="connsiteY16" fmla="*/ 797109 h 2528875"/>
                  <a:gd name="connsiteX17" fmla="*/ 1406421 w 2158587"/>
                  <a:gd name="connsiteY17" fmla="*/ 337383 h 2528875"/>
                  <a:gd name="connsiteX18" fmla="*/ 1103305 w 2158587"/>
                  <a:gd name="connsiteY18" fmla="*/ 125202 h 2528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58587" h="2528875">
                    <a:moveTo>
                      <a:pt x="1103305" y="125202"/>
                    </a:moveTo>
                    <a:cubicBezTo>
                      <a:pt x="962693" y="71315"/>
                      <a:pt x="742934" y="-38986"/>
                      <a:pt x="562748" y="14059"/>
                    </a:cubicBezTo>
                    <a:cubicBezTo>
                      <a:pt x="382562" y="67104"/>
                      <a:pt x="90392" y="352539"/>
                      <a:pt x="22191" y="443474"/>
                    </a:cubicBezTo>
                    <a:cubicBezTo>
                      <a:pt x="-46010" y="534409"/>
                      <a:pt x="55870" y="582402"/>
                      <a:pt x="153541" y="559668"/>
                    </a:cubicBezTo>
                    <a:cubicBezTo>
                      <a:pt x="251212" y="536934"/>
                      <a:pt x="486968" y="339910"/>
                      <a:pt x="608215" y="307072"/>
                    </a:cubicBezTo>
                    <a:cubicBezTo>
                      <a:pt x="729461" y="274235"/>
                      <a:pt x="908805" y="222873"/>
                      <a:pt x="881020" y="362643"/>
                    </a:cubicBezTo>
                    <a:cubicBezTo>
                      <a:pt x="853235" y="502413"/>
                      <a:pt x="409507" y="933512"/>
                      <a:pt x="441502" y="1145693"/>
                    </a:cubicBezTo>
                    <a:cubicBezTo>
                      <a:pt x="473497" y="1357874"/>
                      <a:pt x="1013212" y="1437021"/>
                      <a:pt x="1072993" y="1635730"/>
                    </a:cubicBezTo>
                    <a:cubicBezTo>
                      <a:pt x="1132774" y="1834439"/>
                      <a:pt x="817029" y="2198179"/>
                      <a:pt x="800189" y="2337949"/>
                    </a:cubicBezTo>
                    <a:cubicBezTo>
                      <a:pt x="783349" y="2477719"/>
                      <a:pt x="864180" y="2604859"/>
                      <a:pt x="971955" y="2474351"/>
                    </a:cubicBezTo>
                    <a:cubicBezTo>
                      <a:pt x="1079729" y="2343843"/>
                      <a:pt x="1448520" y="1772974"/>
                      <a:pt x="1446836" y="1554899"/>
                    </a:cubicBezTo>
                    <a:cubicBezTo>
                      <a:pt x="1445152" y="1336824"/>
                      <a:pt x="994688" y="1308196"/>
                      <a:pt x="961851" y="1165900"/>
                    </a:cubicBezTo>
                    <a:cubicBezTo>
                      <a:pt x="929014" y="1023604"/>
                      <a:pt x="1171506" y="723014"/>
                      <a:pt x="1249811" y="701122"/>
                    </a:cubicBezTo>
                    <a:cubicBezTo>
                      <a:pt x="1328116" y="679230"/>
                      <a:pt x="1289385" y="987399"/>
                      <a:pt x="1431681" y="1034550"/>
                    </a:cubicBezTo>
                    <a:cubicBezTo>
                      <a:pt x="1573977" y="1081701"/>
                      <a:pt x="1998340" y="1016869"/>
                      <a:pt x="2103588" y="984031"/>
                    </a:cubicBezTo>
                    <a:cubicBezTo>
                      <a:pt x="2208837" y="951194"/>
                      <a:pt x="2144845" y="868679"/>
                      <a:pt x="2063172" y="837525"/>
                    </a:cubicBezTo>
                    <a:cubicBezTo>
                      <a:pt x="1981499" y="806371"/>
                      <a:pt x="1723008" y="880466"/>
                      <a:pt x="1613550" y="797109"/>
                    </a:cubicBezTo>
                    <a:cubicBezTo>
                      <a:pt x="1504092" y="713752"/>
                      <a:pt x="1491462" y="448525"/>
                      <a:pt x="1406421" y="337383"/>
                    </a:cubicBezTo>
                    <a:cubicBezTo>
                      <a:pt x="1321380" y="226241"/>
                      <a:pt x="1243917" y="179089"/>
                      <a:pt x="1103305" y="1252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7599176" y="4453048"/>
                <a:ext cx="1183879" cy="538910"/>
              </a:xfrm>
              <a:custGeom>
                <a:avLst/>
                <a:gdLst>
                  <a:gd name="connsiteX0" fmla="*/ 941281 w 1183879"/>
                  <a:gd name="connsiteY0" fmla="*/ 48 h 538910"/>
                  <a:gd name="connsiteX1" fmla="*/ 794775 w 1183879"/>
                  <a:gd name="connsiteY1" fmla="*/ 212229 h 538910"/>
                  <a:gd name="connsiteX2" fmla="*/ 168335 w 1183879"/>
                  <a:gd name="connsiteY2" fmla="*/ 257696 h 538910"/>
                  <a:gd name="connsiteX3" fmla="*/ 57192 w 1183879"/>
                  <a:gd name="connsiteY3" fmla="*/ 439566 h 538910"/>
                  <a:gd name="connsiteX4" fmla="*/ 956437 w 1183879"/>
                  <a:gd name="connsiteY4" fmla="*/ 530501 h 538910"/>
                  <a:gd name="connsiteX5" fmla="*/ 1183774 w 1183879"/>
                  <a:gd name="connsiteY5" fmla="*/ 232437 h 538910"/>
                  <a:gd name="connsiteX6" fmla="*/ 941281 w 1183879"/>
                  <a:gd name="connsiteY6" fmla="*/ 48 h 53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879" h="538910">
                    <a:moveTo>
                      <a:pt x="941281" y="48"/>
                    </a:moveTo>
                    <a:cubicBezTo>
                      <a:pt x="876448" y="-3320"/>
                      <a:pt x="923599" y="169288"/>
                      <a:pt x="794775" y="212229"/>
                    </a:cubicBezTo>
                    <a:cubicBezTo>
                      <a:pt x="665951" y="255170"/>
                      <a:pt x="291265" y="219807"/>
                      <a:pt x="168335" y="257696"/>
                    </a:cubicBezTo>
                    <a:cubicBezTo>
                      <a:pt x="45404" y="295586"/>
                      <a:pt x="-74158" y="394099"/>
                      <a:pt x="57192" y="439566"/>
                    </a:cubicBezTo>
                    <a:cubicBezTo>
                      <a:pt x="188542" y="485033"/>
                      <a:pt x="768674" y="565022"/>
                      <a:pt x="956437" y="530501"/>
                    </a:cubicBezTo>
                    <a:cubicBezTo>
                      <a:pt x="1144200" y="495980"/>
                      <a:pt x="1186300" y="319162"/>
                      <a:pt x="1183774" y="232437"/>
                    </a:cubicBezTo>
                    <a:cubicBezTo>
                      <a:pt x="1181248" y="145712"/>
                      <a:pt x="1006114" y="3416"/>
                      <a:pt x="941281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5059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185072" y="691293"/>
            <a:ext cx="3023316" cy="5377473"/>
          </a:xfrm>
          <a:prstGeom prst="rect">
            <a:avLst/>
          </a:prstGeom>
          <a:solidFill>
            <a:srgbClr val="07D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2681" y="506627"/>
            <a:ext cx="211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8949414" y="3783638"/>
            <a:ext cx="720000" cy="720000"/>
            <a:chOff x="8713465" y="1374456"/>
            <a:chExt cx="1124465" cy="1124465"/>
          </a:xfrm>
          <a:solidFill>
            <a:schemeClr val="tx1"/>
          </a:solidFill>
        </p:grpSpPr>
        <p:sp>
          <p:nvSpPr>
            <p:cNvPr id="4" name="Rectangle 3"/>
            <p:cNvSpPr/>
            <p:nvPr/>
          </p:nvSpPr>
          <p:spPr>
            <a:xfrm>
              <a:off x="8713465" y="1374456"/>
              <a:ext cx="1124465" cy="11244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8856795" y="1821562"/>
              <a:ext cx="341552" cy="45581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9186023" y="1866404"/>
              <a:ext cx="183101" cy="15480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9314918" y="1571654"/>
              <a:ext cx="341552" cy="45581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502841" y="1245205"/>
            <a:ext cx="1124465" cy="1124465"/>
            <a:chOff x="1679606" y="1374456"/>
            <a:chExt cx="1124465" cy="1124465"/>
          </a:xfrm>
          <a:solidFill>
            <a:schemeClr val="tx1"/>
          </a:solidFill>
        </p:grpSpPr>
        <p:sp>
          <p:nvSpPr>
            <p:cNvPr id="21" name="Rectangle 20"/>
            <p:cNvSpPr/>
            <p:nvPr/>
          </p:nvSpPr>
          <p:spPr>
            <a:xfrm>
              <a:off x="1679606" y="1374456"/>
              <a:ext cx="1124465" cy="11244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998326" y="1815158"/>
              <a:ext cx="666000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832192" y="1767017"/>
              <a:ext cx="91272" cy="9127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998326" y="2021558"/>
              <a:ext cx="666000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832192" y="1973417"/>
              <a:ext cx="91272" cy="9127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998326" y="2227026"/>
              <a:ext cx="666000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832192" y="2178885"/>
              <a:ext cx="91272" cy="9127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998326" y="1606416"/>
              <a:ext cx="666000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832192" y="1558275"/>
              <a:ext cx="91272" cy="9127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4069" y="1374456"/>
            <a:ext cx="1241984" cy="1217591"/>
            <a:chOff x="4574069" y="1374456"/>
            <a:chExt cx="1241984" cy="1217591"/>
          </a:xfrm>
          <a:solidFill>
            <a:schemeClr val="tx1"/>
          </a:solidFill>
        </p:grpSpPr>
        <p:cxnSp>
          <p:nvCxnSpPr>
            <p:cNvPr id="105" name="Straight Connector 104"/>
            <p:cNvCxnSpPr/>
            <p:nvPr/>
          </p:nvCxnSpPr>
          <p:spPr>
            <a:xfrm flipV="1">
              <a:off x="5483953" y="1468847"/>
              <a:ext cx="614" cy="11232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5200206" y="1385847"/>
              <a:ext cx="614" cy="11232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4901388" y="1468847"/>
              <a:ext cx="614" cy="11232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4574069" y="1374456"/>
              <a:ext cx="1241984" cy="1215863"/>
              <a:chOff x="4574069" y="1374456"/>
              <a:chExt cx="1241984" cy="1215863"/>
            </a:xfrm>
            <a:grpFill/>
          </p:grpSpPr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4586321" y="1374456"/>
                <a:ext cx="614" cy="112320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5796614" y="1374457"/>
                <a:ext cx="614" cy="112320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605765" y="1399657"/>
                <a:ext cx="310694" cy="116592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4891258" y="1399785"/>
                <a:ext cx="309600" cy="11880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5467095" y="1399658"/>
                <a:ext cx="310694" cy="116592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5182696" y="1399786"/>
                <a:ext cx="309600" cy="11880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574069" y="2471390"/>
                <a:ext cx="329240" cy="116592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4876604" y="2471518"/>
                <a:ext cx="328081" cy="11880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5486813" y="2471391"/>
                <a:ext cx="329240" cy="116592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 flipV="1">
                <a:off x="5185438" y="2471519"/>
                <a:ext cx="328081" cy="11880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4638244" y="1807438"/>
              <a:ext cx="1096599" cy="370427"/>
              <a:chOff x="4649190" y="1777262"/>
              <a:chExt cx="1096599" cy="370427"/>
            </a:xfrm>
            <a:grpFill/>
          </p:grpSpPr>
          <p:sp>
            <p:nvSpPr>
              <p:cNvPr id="84" name="Oval 83"/>
              <p:cNvSpPr/>
              <p:nvPr/>
            </p:nvSpPr>
            <p:spPr>
              <a:xfrm>
                <a:off x="4649190" y="1962475"/>
                <a:ext cx="144000" cy="144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601789" y="1828113"/>
                <a:ext cx="144000" cy="144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4783455" y="1777262"/>
                <a:ext cx="859922" cy="370427"/>
              </a:xfrm>
              <a:custGeom>
                <a:avLst/>
                <a:gdLst>
                  <a:gd name="connsiteX0" fmla="*/ 0 w 902970"/>
                  <a:gd name="connsiteY0" fmla="*/ 177268 h 370427"/>
                  <a:gd name="connsiteX1" fmla="*/ 228600 w 902970"/>
                  <a:gd name="connsiteY1" fmla="*/ 5818 h 370427"/>
                  <a:gd name="connsiteX2" fmla="*/ 668655 w 902970"/>
                  <a:gd name="connsiteY2" fmla="*/ 365863 h 370427"/>
                  <a:gd name="connsiteX3" fmla="*/ 902970 w 902970"/>
                  <a:gd name="connsiteY3" fmla="*/ 205843 h 370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2970" h="370427">
                    <a:moveTo>
                      <a:pt x="0" y="177268"/>
                    </a:moveTo>
                    <a:cubicBezTo>
                      <a:pt x="58579" y="75827"/>
                      <a:pt x="117158" y="-25614"/>
                      <a:pt x="228600" y="5818"/>
                    </a:cubicBezTo>
                    <a:cubicBezTo>
                      <a:pt x="340042" y="37250"/>
                      <a:pt x="556260" y="332525"/>
                      <a:pt x="668655" y="365863"/>
                    </a:cubicBezTo>
                    <a:cubicBezTo>
                      <a:pt x="781050" y="399201"/>
                      <a:pt x="776288" y="240133"/>
                      <a:pt x="902970" y="205843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6579853" y="1218398"/>
            <a:ext cx="144381" cy="181259"/>
            <a:chOff x="6413666" y="1462035"/>
            <a:chExt cx="144381" cy="181259"/>
          </a:xfrm>
          <a:solidFill>
            <a:schemeClr val="tx1"/>
          </a:solidFill>
        </p:grpSpPr>
        <p:sp>
          <p:nvSpPr>
            <p:cNvPr id="103" name="Oval 102"/>
            <p:cNvSpPr/>
            <p:nvPr/>
          </p:nvSpPr>
          <p:spPr>
            <a:xfrm>
              <a:off x="6413666" y="1462035"/>
              <a:ext cx="144381" cy="14438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riangle 103"/>
            <p:cNvSpPr/>
            <p:nvPr/>
          </p:nvSpPr>
          <p:spPr>
            <a:xfrm rot="10800000">
              <a:off x="6460992" y="1597575"/>
              <a:ext cx="45719" cy="45719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02841" y="3745477"/>
            <a:ext cx="720000" cy="720000"/>
            <a:chOff x="1679606" y="1351586"/>
            <a:chExt cx="1124465" cy="1124465"/>
          </a:xfrm>
          <a:solidFill>
            <a:schemeClr val="tx1"/>
          </a:solidFill>
        </p:grpSpPr>
        <p:sp>
          <p:nvSpPr>
            <p:cNvPr id="41" name="Rectangle 40"/>
            <p:cNvSpPr/>
            <p:nvPr/>
          </p:nvSpPr>
          <p:spPr>
            <a:xfrm>
              <a:off x="1679606" y="1351586"/>
              <a:ext cx="1124465" cy="11244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1998326" y="1916323"/>
              <a:ext cx="666000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1832193" y="1868182"/>
              <a:ext cx="91272" cy="9127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998326" y="2227026"/>
              <a:ext cx="666000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832192" y="2178885"/>
              <a:ext cx="91272" cy="9127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998326" y="1606416"/>
              <a:ext cx="666000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1832192" y="1558275"/>
              <a:ext cx="91272" cy="9127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865865" y="1526856"/>
            <a:ext cx="1124465" cy="1124465"/>
            <a:chOff x="8713465" y="1374456"/>
            <a:chExt cx="1124465" cy="1124465"/>
          </a:xfrm>
          <a:solidFill>
            <a:schemeClr val="tx1"/>
          </a:solidFill>
        </p:grpSpPr>
        <p:sp>
          <p:nvSpPr>
            <p:cNvPr id="80" name="Rectangle 79"/>
            <p:cNvSpPr/>
            <p:nvPr/>
          </p:nvSpPr>
          <p:spPr>
            <a:xfrm>
              <a:off x="8713465" y="1374456"/>
              <a:ext cx="1124465" cy="11244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8863390" y="1853792"/>
              <a:ext cx="341551" cy="45581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 flipV="1">
              <a:off x="9186023" y="1866404"/>
              <a:ext cx="183101" cy="15480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9346239" y="1565390"/>
              <a:ext cx="341551" cy="45581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30615" y="3464189"/>
            <a:ext cx="1222728" cy="1270372"/>
            <a:chOff x="4243443" y="3397521"/>
            <a:chExt cx="1872960" cy="1945941"/>
          </a:xfrm>
        </p:grpSpPr>
        <p:cxnSp>
          <p:nvCxnSpPr>
            <p:cNvPr id="96" name="Straight Connector 95"/>
            <p:cNvCxnSpPr/>
            <p:nvPr/>
          </p:nvCxnSpPr>
          <p:spPr>
            <a:xfrm flipH="1" flipV="1">
              <a:off x="4244173" y="3397521"/>
              <a:ext cx="978" cy="1789867"/>
            </a:xfrm>
            <a:prstGeom prst="lin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6114681" y="3397523"/>
              <a:ext cx="978" cy="1789867"/>
            </a:xfrm>
            <a:prstGeom prst="lin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243443" y="3421823"/>
              <a:ext cx="495104" cy="185794"/>
            </a:xfrm>
            <a:prstGeom prst="lin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4698388" y="3422027"/>
              <a:ext cx="493360" cy="189313"/>
            </a:xfrm>
            <a:prstGeom prst="lin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616007" y="3421824"/>
              <a:ext cx="495104" cy="185794"/>
            </a:xfrm>
            <a:prstGeom prst="lin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5162806" y="3422028"/>
              <a:ext cx="493360" cy="189313"/>
            </a:xfrm>
            <a:prstGeom prst="lin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4406703" y="4082211"/>
              <a:ext cx="1571589" cy="590291"/>
              <a:chOff x="4719168" y="1777262"/>
              <a:chExt cx="986226" cy="370427"/>
            </a:xfrm>
            <a:solidFill>
              <a:schemeClr val="tx1"/>
            </a:solidFill>
          </p:grpSpPr>
          <p:sp>
            <p:nvSpPr>
              <p:cNvPr id="93" name="Oval 92"/>
              <p:cNvSpPr/>
              <p:nvPr/>
            </p:nvSpPr>
            <p:spPr>
              <a:xfrm>
                <a:off x="4719168" y="1985128"/>
                <a:ext cx="144000" cy="144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5561394" y="1869934"/>
                <a:ext cx="144000" cy="144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4815780" y="1777262"/>
                <a:ext cx="729355" cy="370427"/>
              </a:xfrm>
              <a:custGeom>
                <a:avLst/>
                <a:gdLst>
                  <a:gd name="connsiteX0" fmla="*/ 0 w 902970"/>
                  <a:gd name="connsiteY0" fmla="*/ 177268 h 370427"/>
                  <a:gd name="connsiteX1" fmla="*/ 228600 w 902970"/>
                  <a:gd name="connsiteY1" fmla="*/ 5818 h 370427"/>
                  <a:gd name="connsiteX2" fmla="*/ 668655 w 902970"/>
                  <a:gd name="connsiteY2" fmla="*/ 365863 h 370427"/>
                  <a:gd name="connsiteX3" fmla="*/ 902970 w 902970"/>
                  <a:gd name="connsiteY3" fmla="*/ 205843 h 370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2970" h="370427">
                    <a:moveTo>
                      <a:pt x="0" y="177268"/>
                    </a:moveTo>
                    <a:cubicBezTo>
                      <a:pt x="58579" y="75827"/>
                      <a:pt x="117158" y="-25614"/>
                      <a:pt x="228600" y="5818"/>
                    </a:cubicBezTo>
                    <a:cubicBezTo>
                      <a:pt x="340042" y="37250"/>
                      <a:pt x="556260" y="332525"/>
                      <a:pt x="668655" y="365863"/>
                    </a:cubicBezTo>
                    <a:cubicBezTo>
                      <a:pt x="781050" y="399201"/>
                      <a:pt x="776288" y="240133"/>
                      <a:pt x="902970" y="205843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4" name="Straight Connector 113"/>
            <p:cNvCxnSpPr/>
            <p:nvPr/>
          </p:nvCxnSpPr>
          <p:spPr>
            <a:xfrm>
              <a:off x="4248733" y="5153944"/>
              <a:ext cx="495104" cy="185794"/>
            </a:xfrm>
            <a:prstGeom prst="lin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703678" y="5154148"/>
              <a:ext cx="493361" cy="189313"/>
            </a:xfrm>
            <a:prstGeom prst="lin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621299" y="5153945"/>
              <a:ext cx="495104" cy="185794"/>
            </a:xfrm>
            <a:prstGeom prst="lin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 flipV="1">
              <a:off x="5168097" y="5154149"/>
              <a:ext cx="493361" cy="189313"/>
            </a:xfrm>
            <a:prstGeom prst="lin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6266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05226" y="1853200"/>
            <a:ext cx="11821297" cy="469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Icons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35351" y="2373144"/>
            <a:ext cx="2016000" cy="1666144"/>
            <a:chOff x="3717073" y="2789224"/>
            <a:chExt cx="2016000" cy="1666144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 rot="18900000">
              <a:off x="3894247" y="2789224"/>
              <a:ext cx="1666146" cy="1666144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 rot="18900000">
              <a:off x="5358190" y="3452769"/>
              <a:ext cx="374883" cy="3748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 rot="18900000">
              <a:off x="3717073" y="3452767"/>
              <a:ext cx="374883" cy="3748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4161425" y="3077368"/>
              <a:ext cx="1057226" cy="1116000"/>
              <a:chOff x="7599176" y="2734951"/>
              <a:chExt cx="2771890" cy="2925987"/>
            </a:xfrm>
            <a:solidFill>
              <a:schemeClr val="bg1"/>
            </a:solidFill>
          </p:grpSpPr>
          <p:sp>
            <p:nvSpPr>
              <p:cNvPr id="9" name="Oval 8"/>
              <p:cNvSpPr/>
              <p:nvPr/>
            </p:nvSpPr>
            <p:spPr>
              <a:xfrm>
                <a:off x="9447929" y="2734951"/>
                <a:ext cx="534429" cy="5344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212479" y="3132063"/>
                <a:ext cx="2158587" cy="2528875"/>
              </a:xfrm>
              <a:custGeom>
                <a:avLst/>
                <a:gdLst>
                  <a:gd name="connsiteX0" fmla="*/ 1103305 w 2158587"/>
                  <a:gd name="connsiteY0" fmla="*/ 125202 h 2528875"/>
                  <a:gd name="connsiteX1" fmla="*/ 562748 w 2158587"/>
                  <a:gd name="connsiteY1" fmla="*/ 14059 h 2528875"/>
                  <a:gd name="connsiteX2" fmla="*/ 22191 w 2158587"/>
                  <a:gd name="connsiteY2" fmla="*/ 443474 h 2528875"/>
                  <a:gd name="connsiteX3" fmla="*/ 153541 w 2158587"/>
                  <a:gd name="connsiteY3" fmla="*/ 559668 h 2528875"/>
                  <a:gd name="connsiteX4" fmla="*/ 608215 w 2158587"/>
                  <a:gd name="connsiteY4" fmla="*/ 307072 h 2528875"/>
                  <a:gd name="connsiteX5" fmla="*/ 881020 w 2158587"/>
                  <a:gd name="connsiteY5" fmla="*/ 362643 h 2528875"/>
                  <a:gd name="connsiteX6" fmla="*/ 441502 w 2158587"/>
                  <a:gd name="connsiteY6" fmla="*/ 1145693 h 2528875"/>
                  <a:gd name="connsiteX7" fmla="*/ 1072993 w 2158587"/>
                  <a:gd name="connsiteY7" fmla="*/ 1635730 h 2528875"/>
                  <a:gd name="connsiteX8" fmla="*/ 800189 w 2158587"/>
                  <a:gd name="connsiteY8" fmla="*/ 2337949 h 2528875"/>
                  <a:gd name="connsiteX9" fmla="*/ 971955 w 2158587"/>
                  <a:gd name="connsiteY9" fmla="*/ 2474351 h 2528875"/>
                  <a:gd name="connsiteX10" fmla="*/ 1446836 w 2158587"/>
                  <a:gd name="connsiteY10" fmla="*/ 1554899 h 2528875"/>
                  <a:gd name="connsiteX11" fmla="*/ 961851 w 2158587"/>
                  <a:gd name="connsiteY11" fmla="*/ 1165900 h 2528875"/>
                  <a:gd name="connsiteX12" fmla="*/ 1249811 w 2158587"/>
                  <a:gd name="connsiteY12" fmla="*/ 701122 h 2528875"/>
                  <a:gd name="connsiteX13" fmla="*/ 1431681 w 2158587"/>
                  <a:gd name="connsiteY13" fmla="*/ 1034550 h 2528875"/>
                  <a:gd name="connsiteX14" fmla="*/ 2103588 w 2158587"/>
                  <a:gd name="connsiteY14" fmla="*/ 984031 h 2528875"/>
                  <a:gd name="connsiteX15" fmla="*/ 2063172 w 2158587"/>
                  <a:gd name="connsiteY15" fmla="*/ 837525 h 2528875"/>
                  <a:gd name="connsiteX16" fmla="*/ 1613550 w 2158587"/>
                  <a:gd name="connsiteY16" fmla="*/ 797109 h 2528875"/>
                  <a:gd name="connsiteX17" fmla="*/ 1406421 w 2158587"/>
                  <a:gd name="connsiteY17" fmla="*/ 337383 h 2528875"/>
                  <a:gd name="connsiteX18" fmla="*/ 1103305 w 2158587"/>
                  <a:gd name="connsiteY18" fmla="*/ 125202 h 2528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58587" h="2528875">
                    <a:moveTo>
                      <a:pt x="1103305" y="125202"/>
                    </a:moveTo>
                    <a:cubicBezTo>
                      <a:pt x="962693" y="71315"/>
                      <a:pt x="742934" y="-38986"/>
                      <a:pt x="562748" y="14059"/>
                    </a:cubicBezTo>
                    <a:cubicBezTo>
                      <a:pt x="382562" y="67104"/>
                      <a:pt x="90392" y="352539"/>
                      <a:pt x="22191" y="443474"/>
                    </a:cubicBezTo>
                    <a:cubicBezTo>
                      <a:pt x="-46010" y="534409"/>
                      <a:pt x="55870" y="582402"/>
                      <a:pt x="153541" y="559668"/>
                    </a:cubicBezTo>
                    <a:cubicBezTo>
                      <a:pt x="251212" y="536934"/>
                      <a:pt x="486968" y="339910"/>
                      <a:pt x="608215" y="307072"/>
                    </a:cubicBezTo>
                    <a:cubicBezTo>
                      <a:pt x="729461" y="274235"/>
                      <a:pt x="908805" y="222873"/>
                      <a:pt x="881020" y="362643"/>
                    </a:cubicBezTo>
                    <a:cubicBezTo>
                      <a:pt x="853235" y="502413"/>
                      <a:pt x="409507" y="933512"/>
                      <a:pt x="441502" y="1145693"/>
                    </a:cubicBezTo>
                    <a:cubicBezTo>
                      <a:pt x="473497" y="1357874"/>
                      <a:pt x="1013212" y="1437021"/>
                      <a:pt x="1072993" y="1635730"/>
                    </a:cubicBezTo>
                    <a:cubicBezTo>
                      <a:pt x="1132774" y="1834439"/>
                      <a:pt x="817029" y="2198179"/>
                      <a:pt x="800189" y="2337949"/>
                    </a:cubicBezTo>
                    <a:cubicBezTo>
                      <a:pt x="783349" y="2477719"/>
                      <a:pt x="864180" y="2604859"/>
                      <a:pt x="971955" y="2474351"/>
                    </a:cubicBezTo>
                    <a:cubicBezTo>
                      <a:pt x="1079729" y="2343843"/>
                      <a:pt x="1448520" y="1772974"/>
                      <a:pt x="1446836" y="1554899"/>
                    </a:cubicBezTo>
                    <a:cubicBezTo>
                      <a:pt x="1445152" y="1336824"/>
                      <a:pt x="994688" y="1308196"/>
                      <a:pt x="961851" y="1165900"/>
                    </a:cubicBezTo>
                    <a:cubicBezTo>
                      <a:pt x="929014" y="1023604"/>
                      <a:pt x="1171506" y="723014"/>
                      <a:pt x="1249811" y="701122"/>
                    </a:cubicBezTo>
                    <a:cubicBezTo>
                      <a:pt x="1328116" y="679230"/>
                      <a:pt x="1289385" y="987399"/>
                      <a:pt x="1431681" y="1034550"/>
                    </a:cubicBezTo>
                    <a:cubicBezTo>
                      <a:pt x="1573977" y="1081701"/>
                      <a:pt x="1998340" y="1016869"/>
                      <a:pt x="2103588" y="984031"/>
                    </a:cubicBezTo>
                    <a:cubicBezTo>
                      <a:pt x="2208837" y="951194"/>
                      <a:pt x="2144845" y="868679"/>
                      <a:pt x="2063172" y="837525"/>
                    </a:cubicBezTo>
                    <a:cubicBezTo>
                      <a:pt x="1981499" y="806371"/>
                      <a:pt x="1723008" y="880466"/>
                      <a:pt x="1613550" y="797109"/>
                    </a:cubicBezTo>
                    <a:cubicBezTo>
                      <a:pt x="1504092" y="713752"/>
                      <a:pt x="1491462" y="448525"/>
                      <a:pt x="1406421" y="337383"/>
                    </a:cubicBezTo>
                    <a:cubicBezTo>
                      <a:pt x="1321380" y="226241"/>
                      <a:pt x="1243917" y="179089"/>
                      <a:pt x="1103305" y="1252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7599176" y="4453048"/>
                <a:ext cx="1183879" cy="538910"/>
              </a:xfrm>
              <a:custGeom>
                <a:avLst/>
                <a:gdLst>
                  <a:gd name="connsiteX0" fmla="*/ 941281 w 1183879"/>
                  <a:gd name="connsiteY0" fmla="*/ 48 h 538910"/>
                  <a:gd name="connsiteX1" fmla="*/ 794775 w 1183879"/>
                  <a:gd name="connsiteY1" fmla="*/ 212229 h 538910"/>
                  <a:gd name="connsiteX2" fmla="*/ 168335 w 1183879"/>
                  <a:gd name="connsiteY2" fmla="*/ 257696 h 538910"/>
                  <a:gd name="connsiteX3" fmla="*/ 57192 w 1183879"/>
                  <a:gd name="connsiteY3" fmla="*/ 439566 h 538910"/>
                  <a:gd name="connsiteX4" fmla="*/ 956437 w 1183879"/>
                  <a:gd name="connsiteY4" fmla="*/ 530501 h 538910"/>
                  <a:gd name="connsiteX5" fmla="*/ 1183774 w 1183879"/>
                  <a:gd name="connsiteY5" fmla="*/ 232437 h 538910"/>
                  <a:gd name="connsiteX6" fmla="*/ 941281 w 1183879"/>
                  <a:gd name="connsiteY6" fmla="*/ 48 h 53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879" h="538910">
                    <a:moveTo>
                      <a:pt x="941281" y="48"/>
                    </a:moveTo>
                    <a:cubicBezTo>
                      <a:pt x="876448" y="-3320"/>
                      <a:pt x="923599" y="169288"/>
                      <a:pt x="794775" y="212229"/>
                    </a:cubicBezTo>
                    <a:cubicBezTo>
                      <a:pt x="665951" y="255170"/>
                      <a:pt x="291265" y="219807"/>
                      <a:pt x="168335" y="257696"/>
                    </a:cubicBezTo>
                    <a:cubicBezTo>
                      <a:pt x="45404" y="295586"/>
                      <a:pt x="-74158" y="394099"/>
                      <a:pt x="57192" y="439566"/>
                    </a:cubicBezTo>
                    <a:cubicBezTo>
                      <a:pt x="188542" y="485033"/>
                      <a:pt x="768674" y="565022"/>
                      <a:pt x="956437" y="530501"/>
                    </a:cubicBezTo>
                    <a:cubicBezTo>
                      <a:pt x="1144200" y="495980"/>
                      <a:pt x="1186300" y="319162"/>
                      <a:pt x="1183774" y="232437"/>
                    </a:cubicBezTo>
                    <a:cubicBezTo>
                      <a:pt x="1181248" y="145712"/>
                      <a:pt x="1006114" y="3416"/>
                      <a:pt x="941281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576655" y="2652667"/>
            <a:ext cx="2160000" cy="2160000"/>
            <a:chOff x="2573114" y="2742947"/>
            <a:chExt cx="2160000" cy="2160000"/>
          </a:xfrm>
        </p:grpSpPr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2573114" y="2742947"/>
              <a:ext cx="2160000" cy="2160000"/>
            </a:xfrm>
            <a:prstGeom prst="rect">
              <a:avLst/>
            </a:prstGeom>
            <a:gradFill>
              <a:gsLst>
                <a:gs pos="93000">
                  <a:srgbClr val="0EDBA9"/>
                </a:gs>
                <a:gs pos="26000">
                  <a:srgbClr val="10AC84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 rot="18900000">
              <a:off x="2822288" y="2989875"/>
              <a:ext cx="1666146" cy="1666144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 rot="18900000">
              <a:off x="4286231" y="3653420"/>
              <a:ext cx="374883" cy="3748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 rot="18900000">
              <a:off x="2645114" y="3653418"/>
              <a:ext cx="374883" cy="3748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3089466" y="3278019"/>
              <a:ext cx="1057226" cy="1116000"/>
              <a:chOff x="7599176" y="2734951"/>
              <a:chExt cx="2771890" cy="2925987"/>
            </a:xfrm>
            <a:solidFill>
              <a:schemeClr val="bg1"/>
            </a:solidFill>
          </p:grpSpPr>
          <p:sp>
            <p:nvSpPr>
              <p:cNvPr id="18" name="Oval 17"/>
              <p:cNvSpPr/>
              <p:nvPr/>
            </p:nvSpPr>
            <p:spPr>
              <a:xfrm>
                <a:off x="9447929" y="2734951"/>
                <a:ext cx="534429" cy="5344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8212479" y="3132063"/>
                <a:ext cx="2158587" cy="2528875"/>
              </a:xfrm>
              <a:custGeom>
                <a:avLst/>
                <a:gdLst>
                  <a:gd name="connsiteX0" fmla="*/ 1103305 w 2158587"/>
                  <a:gd name="connsiteY0" fmla="*/ 125202 h 2528875"/>
                  <a:gd name="connsiteX1" fmla="*/ 562748 w 2158587"/>
                  <a:gd name="connsiteY1" fmla="*/ 14059 h 2528875"/>
                  <a:gd name="connsiteX2" fmla="*/ 22191 w 2158587"/>
                  <a:gd name="connsiteY2" fmla="*/ 443474 h 2528875"/>
                  <a:gd name="connsiteX3" fmla="*/ 153541 w 2158587"/>
                  <a:gd name="connsiteY3" fmla="*/ 559668 h 2528875"/>
                  <a:gd name="connsiteX4" fmla="*/ 608215 w 2158587"/>
                  <a:gd name="connsiteY4" fmla="*/ 307072 h 2528875"/>
                  <a:gd name="connsiteX5" fmla="*/ 881020 w 2158587"/>
                  <a:gd name="connsiteY5" fmla="*/ 362643 h 2528875"/>
                  <a:gd name="connsiteX6" fmla="*/ 441502 w 2158587"/>
                  <a:gd name="connsiteY6" fmla="*/ 1145693 h 2528875"/>
                  <a:gd name="connsiteX7" fmla="*/ 1072993 w 2158587"/>
                  <a:gd name="connsiteY7" fmla="*/ 1635730 h 2528875"/>
                  <a:gd name="connsiteX8" fmla="*/ 800189 w 2158587"/>
                  <a:gd name="connsiteY8" fmla="*/ 2337949 h 2528875"/>
                  <a:gd name="connsiteX9" fmla="*/ 971955 w 2158587"/>
                  <a:gd name="connsiteY9" fmla="*/ 2474351 h 2528875"/>
                  <a:gd name="connsiteX10" fmla="*/ 1446836 w 2158587"/>
                  <a:gd name="connsiteY10" fmla="*/ 1554899 h 2528875"/>
                  <a:gd name="connsiteX11" fmla="*/ 961851 w 2158587"/>
                  <a:gd name="connsiteY11" fmla="*/ 1165900 h 2528875"/>
                  <a:gd name="connsiteX12" fmla="*/ 1249811 w 2158587"/>
                  <a:gd name="connsiteY12" fmla="*/ 701122 h 2528875"/>
                  <a:gd name="connsiteX13" fmla="*/ 1431681 w 2158587"/>
                  <a:gd name="connsiteY13" fmla="*/ 1034550 h 2528875"/>
                  <a:gd name="connsiteX14" fmla="*/ 2103588 w 2158587"/>
                  <a:gd name="connsiteY14" fmla="*/ 984031 h 2528875"/>
                  <a:gd name="connsiteX15" fmla="*/ 2063172 w 2158587"/>
                  <a:gd name="connsiteY15" fmla="*/ 837525 h 2528875"/>
                  <a:gd name="connsiteX16" fmla="*/ 1613550 w 2158587"/>
                  <a:gd name="connsiteY16" fmla="*/ 797109 h 2528875"/>
                  <a:gd name="connsiteX17" fmla="*/ 1406421 w 2158587"/>
                  <a:gd name="connsiteY17" fmla="*/ 337383 h 2528875"/>
                  <a:gd name="connsiteX18" fmla="*/ 1103305 w 2158587"/>
                  <a:gd name="connsiteY18" fmla="*/ 125202 h 2528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58587" h="2528875">
                    <a:moveTo>
                      <a:pt x="1103305" y="125202"/>
                    </a:moveTo>
                    <a:cubicBezTo>
                      <a:pt x="962693" y="71315"/>
                      <a:pt x="742934" y="-38986"/>
                      <a:pt x="562748" y="14059"/>
                    </a:cubicBezTo>
                    <a:cubicBezTo>
                      <a:pt x="382562" y="67104"/>
                      <a:pt x="90392" y="352539"/>
                      <a:pt x="22191" y="443474"/>
                    </a:cubicBezTo>
                    <a:cubicBezTo>
                      <a:pt x="-46010" y="534409"/>
                      <a:pt x="55870" y="582402"/>
                      <a:pt x="153541" y="559668"/>
                    </a:cubicBezTo>
                    <a:cubicBezTo>
                      <a:pt x="251212" y="536934"/>
                      <a:pt x="486968" y="339910"/>
                      <a:pt x="608215" y="307072"/>
                    </a:cubicBezTo>
                    <a:cubicBezTo>
                      <a:pt x="729461" y="274235"/>
                      <a:pt x="908805" y="222873"/>
                      <a:pt x="881020" y="362643"/>
                    </a:cubicBezTo>
                    <a:cubicBezTo>
                      <a:pt x="853235" y="502413"/>
                      <a:pt x="409507" y="933512"/>
                      <a:pt x="441502" y="1145693"/>
                    </a:cubicBezTo>
                    <a:cubicBezTo>
                      <a:pt x="473497" y="1357874"/>
                      <a:pt x="1013212" y="1437021"/>
                      <a:pt x="1072993" y="1635730"/>
                    </a:cubicBezTo>
                    <a:cubicBezTo>
                      <a:pt x="1132774" y="1834439"/>
                      <a:pt x="817029" y="2198179"/>
                      <a:pt x="800189" y="2337949"/>
                    </a:cubicBezTo>
                    <a:cubicBezTo>
                      <a:pt x="783349" y="2477719"/>
                      <a:pt x="864180" y="2604859"/>
                      <a:pt x="971955" y="2474351"/>
                    </a:cubicBezTo>
                    <a:cubicBezTo>
                      <a:pt x="1079729" y="2343843"/>
                      <a:pt x="1448520" y="1772974"/>
                      <a:pt x="1446836" y="1554899"/>
                    </a:cubicBezTo>
                    <a:cubicBezTo>
                      <a:pt x="1445152" y="1336824"/>
                      <a:pt x="994688" y="1308196"/>
                      <a:pt x="961851" y="1165900"/>
                    </a:cubicBezTo>
                    <a:cubicBezTo>
                      <a:pt x="929014" y="1023604"/>
                      <a:pt x="1171506" y="723014"/>
                      <a:pt x="1249811" y="701122"/>
                    </a:cubicBezTo>
                    <a:cubicBezTo>
                      <a:pt x="1328116" y="679230"/>
                      <a:pt x="1289385" y="987399"/>
                      <a:pt x="1431681" y="1034550"/>
                    </a:cubicBezTo>
                    <a:cubicBezTo>
                      <a:pt x="1573977" y="1081701"/>
                      <a:pt x="1998340" y="1016869"/>
                      <a:pt x="2103588" y="984031"/>
                    </a:cubicBezTo>
                    <a:cubicBezTo>
                      <a:pt x="2208837" y="951194"/>
                      <a:pt x="2144845" y="868679"/>
                      <a:pt x="2063172" y="837525"/>
                    </a:cubicBezTo>
                    <a:cubicBezTo>
                      <a:pt x="1981499" y="806371"/>
                      <a:pt x="1723008" y="880466"/>
                      <a:pt x="1613550" y="797109"/>
                    </a:cubicBezTo>
                    <a:cubicBezTo>
                      <a:pt x="1504092" y="713752"/>
                      <a:pt x="1491462" y="448525"/>
                      <a:pt x="1406421" y="337383"/>
                    </a:cubicBezTo>
                    <a:cubicBezTo>
                      <a:pt x="1321380" y="226241"/>
                      <a:pt x="1243917" y="179089"/>
                      <a:pt x="1103305" y="1252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7599176" y="4453048"/>
                <a:ext cx="1183879" cy="538910"/>
              </a:xfrm>
              <a:custGeom>
                <a:avLst/>
                <a:gdLst>
                  <a:gd name="connsiteX0" fmla="*/ 941281 w 1183879"/>
                  <a:gd name="connsiteY0" fmla="*/ 48 h 538910"/>
                  <a:gd name="connsiteX1" fmla="*/ 794775 w 1183879"/>
                  <a:gd name="connsiteY1" fmla="*/ 212229 h 538910"/>
                  <a:gd name="connsiteX2" fmla="*/ 168335 w 1183879"/>
                  <a:gd name="connsiteY2" fmla="*/ 257696 h 538910"/>
                  <a:gd name="connsiteX3" fmla="*/ 57192 w 1183879"/>
                  <a:gd name="connsiteY3" fmla="*/ 439566 h 538910"/>
                  <a:gd name="connsiteX4" fmla="*/ 956437 w 1183879"/>
                  <a:gd name="connsiteY4" fmla="*/ 530501 h 538910"/>
                  <a:gd name="connsiteX5" fmla="*/ 1183774 w 1183879"/>
                  <a:gd name="connsiteY5" fmla="*/ 232437 h 538910"/>
                  <a:gd name="connsiteX6" fmla="*/ 941281 w 1183879"/>
                  <a:gd name="connsiteY6" fmla="*/ 48 h 53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879" h="538910">
                    <a:moveTo>
                      <a:pt x="941281" y="48"/>
                    </a:moveTo>
                    <a:cubicBezTo>
                      <a:pt x="876448" y="-3320"/>
                      <a:pt x="923599" y="169288"/>
                      <a:pt x="794775" y="212229"/>
                    </a:cubicBezTo>
                    <a:cubicBezTo>
                      <a:pt x="665951" y="255170"/>
                      <a:pt x="291265" y="219807"/>
                      <a:pt x="168335" y="257696"/>
                    </a:cubicBezTo>
                    <a:cubicBezTo>
                      <a:pt x="45404" y="295586"/>
                      <a:pt x="-74158" y="394099"/>
                      <a:pt x="57192" y="439566"/>
                    </a:cubicBezTo>
                    <a:cubicBezTo>
                      <a:pt x="188542" y="485033"/>
                      <a:pt x="768674" y="565022"/>
                      <a:pt x="956437" y="530501"/>
                    </a:cubicBezTo>
                    <a:cubicBezTo>
                      <a:pt x="1144200" y="495980"/>
                      <a:pt x="1186300" y="319162"/>
                      <a:pt x="1183774" y="232437"/>
                    </a:cubicBezTo>
                    <a:cubicBezTo>
                      <a:pt x="1181248" y="145712"/>
                      <a:pt x="1006114" y="3416"/>
                      <a:pt x="941281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/>
          <p:cNvSpPr>
            <a:spLocks noChangeAspect="1"/>
          </p:cNvSpPr>
          <p:nvPr/>
        </p:nvSpPr>
        <p:spPr>
          <a:xfrm>
            <a:off x="7602353" y="2741470"/>
            <a:ext cx="2160000" cy="2160000"/>
          </a:xfrm>
          <a:prstGeom prst="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5081950" y="4749309"/>
            <a:ext cx="1057226" cy="1116000"/>
            <a:chOff x="7599176" y="2734951"/>
            <a:chExt cx="2771890" cy="2925987"/>
          </a:xfrm>
          <a:solidFill>
            <a:schemeClr val="bg1"/>
          </a:solidFill>
        </p:grpSpPr>
        <p:sp>
          <p:nvSpPr>
            <p:cNvPr id="28" name="Oval 27"/>
            <p:cNvSpPr/>
            <p:nvPr/>
          </p:nvSpPr>
          <p:spPr>
            <a:xfrm>
              <a:off x="9447929" y="2734951"/>
              <a:ext cx="534429" cy="53442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8212479" y="3132063"/>
              <a:ext cx="2158587" cy="2528875"/>
            </a:xfrm>
            <a:custGeom>
              <a:avLst/>
              <a:gdLst>
                <a:gd name="connsiteX0" fmla="*/ 1103305 w 2158587"/>
                <a:gd name="connsiteY0" fmla="*/ 125202 h 2528875"/>
                <a:gd name="connsiteX1" fmla="*/ 562748 w 2158587"/>
                <a:gd name="connsiteY1" fmla="*/ 14059 h 2528875"/>
                <a:gd name="connsiteX2" fmla="*/ 22191 w 2158587"/>
                <a:gd name="connsiteY2" fmla="*/ 443474 h 2528875"/>
                <a:gd name="connsiteX3" fmla="*/ 153541 w 2158587"/>
                <a:gd name="connsiteY3" fmla="*/ 559668 h 2528875"/>
                <a:gd name="connsiteX4" fmla="*/ 608215 w 2158587"/>
                <a:gd name="connsiteY4" fmla="*/ 307072 h 2528875"/>
                <a:gd name="connsiteX5" fmla="*/ 881020 w 2158587"/>
                <a:gd name="connsiteY5" fmla="*/ 362643 h 2528875"/>
                <a:gd name="connsiteX6" fmla="*/ 441502 w 2158587"/>
                <a:gd name="connsiteY6" fmla="*/ 1145693 h 2528875"/>
                <a:gd name="connsiteX7" fmla="*/ 1072993 w 2158587"/>
                <a:gd name="connsiteY7" fmla="*/ 1635730 h 2528875"/>
                <a:gd name="connsiteX8" fmla="*/ 800189 w 2158587"/>
                <a:gd name="connsiteY8" fmla="*/ 2337949 h 2528875"/>
                <a:gd name="connsiteX9" fmla="*/ 971955 w 2158587"/>
                <a:gd name="connsiteY9" fmla="*/ 2474351 h 2528875"/>
                <a:gd name="connsiteX10" fmla="*/ 1446836 w 2158587"/>
                <a:gd name="connsiteY10" fmla="*/ 1554899 h 2528875"/>
                <a:gd name="connsiteX11" fmla="*/ 961851 w 2158587"/>
                <a:gd name="connsiteY11" fmla="*/ 1165900 h 2528875"/>
                <a:gd name="connsiteX12" fmla="*/ 1249811 w 2158587"/>
                <a:gd name="connsiteY12" fmla="*/ 701122 h 2528875"/>
                <a:gd name="connsiteX13" fmla="*/ 1431681 w 2158587"/>
                <a:gd name="connsiteY13" fmla="*/ 1034550 h 2528875"/>
                <a:gd name="connsiteX14" fmla="*/ 2103588 w 2158587"/>
                <a:gd name="connsiteY14" fmla="*/ 984031 h 2528875"/>
                <a:gd name="connsiteX15" fmla="*/ 2063172 w 2158587"/>
                <a:gd name="connsiteY15" fmla="*/ 837525 h 2528875"/>
                <a:gd name="connsiteX16" fmla="*/ 1613550 w 2158587"/>
                <a:gd name="connsiteY16" fmla="*/ 797109 h 2528875"/>
                <a:gd name="connsiteX17" fmla="*/ 1406421 w 2158587"/>
                <a:gd name="connsiteY17" fmla="*/ 337383 h 2528875"/>
                <a:gd name="connsiteX18" fmla="*/ 1103305 w 2158587"/>
                <a:gd name="connsiteY18" fmla="*/ 125202 h 252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58587" h="2528875">
                  <a:moveTo>
                    <a:pt x="1103305" y="125202"/>
                  </a:moveTo>
                  <a:cubicBezTo>
                    <a:pt x="962693" y="71315"/>
                    <a:pt x="742934" y="-38986"/>
                    <a:pt x="562748" y="14059"/>
                  </a:cubicBezTo>
                  <a:cubicBezTo>
                    <a:pt x="382562" y="67104"/>
                    <a:pt x="90392" y="352539"/>
                    <a:pt x="22191" y="443474"/>
                  </a:cubicBezTo>
                  <a:cubicBezTo>
                    <a:pt x="-46010" y="534409"/>
                    <a:pt x="55870" y="582402"/>
                    <a:pt x="153541" y="559668"/>
                  </a:cubicBezTo>
                  <a:cubicBezTo>
                    <a:pt x="251212" y="536934"/>
                    <a:pt x="486968" y="339910"/>
                    <a:pt x="608215" y="307072"/>
                  </a:cubicBezTo>
                  <a:cubicBezTo>
                    <a:pt x="729461" y="274235"/>
                    <a:pt x="908805" y="222873"/>
                    <a:pt x="881020" y="362643"/>
                  </a:cubicBezTo>
                  <a:cubicBezTo>
                    <a:pt x="853235" y="502413"/>
                    <a:pt x="409507" y="933512"/>
                    <a:pt x="441502" y="1145693"/>
                  </a:cubicBezTo>
                  <a:cubicBezTo>
                    <a:pt x="473497" y="1357874"/>
                    <a:pt x="1013212" y="1437021"/>
                    <a:pt x="1072993" y="1635730"/>
                  </a:cubicBezTo>
                  <a:cubicBezTo>
                    <a:pt x="1132774" y="1834439"/>
                    <a:pt x="817029" y="2198179"/>
                    <a:pt x="800189" y="2337949"/>
                  </a:cubicBezTo>
                  <a:cubicBezTo>
                    <a:pt x="783349" y="2477719"/>
                    <a:pt x="864180" y="2604859"/>
                    <a:pt x="971955" y="2474351"/>
                  </a:cubicBezTo>
                  <a:cubicBezTo>
                    <a:pt x="1079729" y="2343843"/>
                    <a:pt x="1448520" y="1772974"/>
                    <a:pt x="1446836" y="1554899"/>
                  </a:cubicBezTo>
                  <a:cubicBezTo>
                    <a:pt x="1445152" y="1336824"/>
                    <a:pt x="994688" y="1308196"/>
                    <a:pt x="961851" y="1165900"/>
                  </a:cubicBezTo>
                  <a:cubicBezTo>
                    <a:pt x="929014" y="1023604"/>
                    <a:pt x="1171506" y="723014"/>
                    <a:pt x="1249811" y="701122"/>
                  </a:cubicBezTo>
                  <a:cubicBezTo>
                    <a:pt x="1328116" y="679230"/>
                    <a:pt x="1289385" y="987399"/>
                    <a:pt x="1431681" y="1034550"/>
                  </a:cubicBezTo>
                  <a:cubicBezTo>
                    <a:pt x="1573977" y="1081701"/>
                    <a:pt x="1998340" y="1016869"/>
                    <a:pt x="2103588" y="984031"/>
                  </a:cubicBezTo>
                  <a:cubicBezTo>
                    <a:pt x="2208837" y="951194"/>
                    <a:pt x="2144845" y="868679"/>
                    <a:pt x="2063172" y="837525"/>
                  </a:cubicBezTo>
                  <a:cubicBezTo>
                    <a:pt x="1981499" y="806371"/>
                    <a:pt x="1723008" y="880466"/>
                    <a:pt x="1613550" y="797109"/>
                  </a:cubicBezTo>
                  <a:cubicBezTo>
                    <a:pt x="1504092" y="713752"/>
                    <a:pt x="1491462" y="448525"/>
                    <a:pt x="1406421" y="337383"/>
                  </a:cubicBezTo>
                  <a:cubicBezTo>
                    <a:pt x="1321380" y="226241"/>
                    <a:pt x="1243917" y="179089"/>
                    <a:pt x="1103305" y="12520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7599176" y="4453048"/>
              <a:ext cx="1183879" cy="538910"/>
            </a:xfrm>
            <a:custGeom>
              <a:avLst/>
              <a:gdLst>
                <a:gd name="connsiteX0" fmla="*/ 941281 w 1183879"/>
                <a:gd name="connsiteY0" fmla="*/ 48 h 538910"/>
                <a:gd name="connsiteX1" fmla="*/ 794775 w 1183879"/>
                <a:gd name="connsiteY1" fmla="*/ 212229 h 538910"/>
                <a:gd name="connsiteX2" fmla="*/ 168335 w 1183879"/>
                <a:gd name="connsiteY2" fmla="*/ 257696 h 538910"/>
                <a:gd name="connsiteX3" fmla="*/ 57192 w 1183879"/>
                <a:gd name="connsiteY3" fmla="*/ 439566 h 538910"/>
                <a:gd name="connsiteX4" fmla="*/ 956437 w 1183879"/>
                <a:gd name="connsiteY4" fmla="*/ 530501 h 538910"/>
                <a:gd name="connsiteX5" fmla="*/ 1183774 w 1183879"/>
                <a:gd name="connsiteY5" fmla="*/ 232437 h 538910"/>
                <a:gd name="connsiteX6" fmla="*/ 941281 w 1183879"/>
                <a:gd name="connsiteY6" fmla="*/ 48 h 53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879" h="538910">
                  <a:moveTo>
                    <a:pt x="941281" y="48"/>
                  </a:moveTo>
                  <a:cubicBezTo>
                    <a:pt x="876448" y="-3320"/>
                    <a:pt x="923599" y="169288"/>
                    <a:pt x="794775" y="212229"/>
                  </a:cubicBezTo>
                  <a:cubicBezTo>
                    <a:pt x="665951" y="255170"/>
                    <a:pt x="291265" y="219807"/>
                    <a:pt x="168335" y="257696"/>
                  </a:cubicBezTo>
                  <a:cubicBezTo>
                    <a:pt x="45404" y="295586"/>
                    <a:pt x="-74158" y="394099"/>
                    <a:pt x="57192" y="439566"/>
                  </a:cubicBezTo>
                  <a:cubicBezTo>
                    <a:pt x="188542" y="485033"/>
                    <a:pt x="768674" y="565022"/>
                    <a:pt x="956437" y="530501"/>
                  </a:cubicBezTo>
                  <a:cubicBezTo>
                    <a:pt x="1144200" y="495980"/>
                    <a:pt x="1186300" y="319162"/>
                    <a:pt x="1183774" y="232437"/>
                  </a:cubicBezTo>
                  <a:cubicBezTo>
                    <a:pt x="1181248" y="145712"/>
                    <a:pt x="1006114" y="3416"/>
                    <a:pt x="941281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933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0703" y="1564876"/>
            <a:ext cx="11821297" cy="469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Icons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85997" y="2327478"/>
            <a:ext cx="7127445" cy="3480198"/>
            <a:chOff x="4568559" y="2438689"/>
            <a:chExt cx="3686400" cy="18000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4568559" y="2438689"/>
              <a:ext cx="3686400" cy="1800000"/>
            </a:xfrm>
            <a:prstGeom prst="rect">
              <a:avLst/>
            </a:prstGeom>
            <a:gradFill>
              <a:gsLst>
                <a:gs pos="93000">
                  <a:srgbClr val="0EDBA9"/>
                </a:gs>
                <a:gs pos="26000">
                  <a:srgbClr val="10AC84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5633242" y="2730844"/>
              <a:ext cx="1440000" cy="1190103"/>
              <a:chOff x="2645114" y="2989875"/>
              <a:chExt cx="2016000" cy="1666144"/>
            </a:xfrm>
          </p:grpSpPr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 rot="18900000">
                <a:off x="2822288" y="2989875"/>
                <a:ext cx="1666146" cy="1666144"/>
              </a:xfrm>
              <a:prstGeom prst="ellipse">
                <a:avLst/>
              </a:prstGeom>
              <a:noFill/>
              <a:ln w="1016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 rot="18900000">
                <a:off x="4286231" y="3653420"/>
                <a:ext cx="374883" cy="3748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 rot="18900000">
                <a:off x="2645114" y="3653418"/>
                <a:ext cx="374883" cy="3748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>
                <a:grpSpLocks noChangeAspect="1"/>
              </p:cNvGrpSpPr>
              <p:nvPr/>
            </p:nvGrpSpPr>
            <p:grpSpPr>
              <a:xfrm>
                <a:off x="3089466" y="3278019"/>
                <a:ext cx="1057226" cy="1116000"/>
                <a:chOff x="7599176" y="2734951"/>
                <a:chExt cx="2771890" cy="2925987"/>
              </a:xfrm>
              <a:solidFill>
                <a:schemeClr val="bg1"/>
              </a:solidFill>
            </p:grpSpPr>
            <p:sp>
              <p:nvSpPr>
                <p:cNvPr id="18" name="Oval 17"/>
                <p:cNvSpPr/>
                <p:nvPr/>
              </p:nvSpPr>
              <p:spPr>
                <a:xfrm>
                  <a:off x="9447929" y="2734951"/>
                  <a:ext cx="534429" cy="53442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8212479" y="3132063"/>
                  <a:ext cx="2158587" cy="2528875"/>
                </a:xfrm>
                <a:custGeom>
                  <a:avLst/>
                  <a:gdLst>
                    <a:gd name="connsiteX0" fmla="*/ 1103305 w 2158587"/>
                    <a:gd name="connsiteY0" fmla="*/ 125202 h 2528875"/>
                    <a:gd name="connsiteX1" fmla="*/ 562748 w 2158587"/>
                    <a:gd name="connsiteY1" fmla="*/ 14059 h 2528875"/>
                    <a:gd name="connsiteX2" fmla="*/ 22191 w 2158587"/>
                    <a:gd name="connsiteY2" fmla="*/ 443474 h 2528875"/>
                    <a:gd name="connsiteX3" fmla="*/ 153541 w 2158587"/>
                    <a:gd name="connsiteY3" fmla="*/ 559668 h 2528875"/>
                    <a:gd name="connsiteX4" fmla="*/ 608215 w 2158587"/>
                    <a:gd name="connsiteY4" fmla="*/ 307072 h 2528875"/>
                    <a:gd name="connsiteX5" fmla="*/ 881020 w 2158587"/>
                    <a:gd name="connsiteY5" fmla="*/ 362643 h 2528875"/>
                    <a:gd name="connsiteX6" fmla="*/ 441502 w 2158587"/>
                    <a:gd name="connsiteY6" fmla="*/ 1145693 h 2528875"/>
                    <a:gd name="connsiteX7" fmla="*/ 1072993 w 2158587"/>
                    <a:gd name="connsiteY7" fmla="*/ 1635730 h 2528875"/>
                    <a:gd name="connsiteX8" fmla="*/ 800189 w 2158587"/>
                    <a:gd name="connsiteY8" fmla="*/ 2337949 h 2528875"/>
                    <a:gd name="connsiteX9" fmla="*/ 971955 w 2158587"/>
                    <a:gd name="connsiteY9" fmla="*/ 2474351 h 2528875"/>
                    <a:gd name="connsiteX10" fmla="*/ 1446836 w 2158587"/>
                    <a:gd name="connsiteY10" fmla="*/ 1554899 h 2528875"/>
                    <a:gd name="connsiteX11" fmla="*/ 961851 w 2158587"/>
                    <a:gd name="connsiteY11" fmla="*/ 1165900 h 2528875"/>
                    <a:gd name="connsiteX12" fmla="*/ 1249811 w 2158587"/>
                    <a:gd name="connsiteY12" fmla="*/ 701122 h 2528875"/>
                    <a:gd name="connsiteX13" fmla="*/ 1431681 w 2158587"/>
                    <a:gd name="connsiteY13" fmla="*/ 1034550 h 2528875"/>
                    <a:gd name="connsiteX14" fmla="*/ 2103588 w 2158587"/>
                    <a:gd name="connsiteY14" fmla="*/ 984031 h 2528875"/>
                    <a:gd name="connsiteX15" fmla="*/ 2063172 w 2158587"/>
                    <a:gd name="connsiteY15" fmla="*/ 837525 h 2528875"/>
                    <a:gd name="connsiteX16" fmla="*/ 1613550 w 2158587"/>
                    <a:gd name="connsiteY16" fmla="*/ 797109 h 2528875"/>
                    <a:gd name="connsiteX17" fmla="*/ 1406421 w 2158587"/>
                    <a:gd name="connsiteY17" fmla="*/ 337383 h 2528875"/>
                    <a:gd name="connsiteX18" fmla="*/ 1103305 w 2158587"/>
                    <a:gd name="connsiteY18" fmla="*/ 125202 h 2528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58587" h="2528875">
                      <a:moveTo>
                        <a:pt x="1103305" y="125202"/>
                      </a:moveTo>
                      <a:cubicBezTo>
                        <a:pt x="962693" y="71315"/>
                        <a:pt x="742934" y="-38986"/>
                        <a:pt x="562748" y="14059"/>
                      </a:cubicBezTo>
                      <a:cubicBezTo>
                        <a:pt x="382562" y="67104"/>
                        <a:pt x="90392" y="352539"/>
                        <a:pt x="22191" y="443474"/>
                      </a:cubicBezTo>
                      <a:cubicBezTo>
                        <a:pt x="-46010" y="534409"/>
                        <a:pt x="55870" y="582402"/>
                        <a:pt x="153541" y="559668"/>
                      </a:cubicBezTo>
                      <a:cubicBezTo>
                        <a:pt x="251212" y="536934"/>
                        <a:pt x="486968" y="339910"/>
                        <a:pt x="608215" y="307072"/>
                      </a:cubicBezTo>
                      <a:cubicBezTo>
                        <a:pt x="729461" y="274235"/>
                        <a:pt x="908805" y="222873"/>
                        <a:pt x="881020" y="362643"/>
                      </a:cubicBezTo>
                      <a:cubicBezTo>
                        <a:pt x="853235" y="502413"/>
                        <a:pt x="409507" y="933512"/>
                        <a:pt x="441502" y="1145693"/>
                      </a:cubicBezTo>
                      <a:cubicBezTo>
                        <a:pt x="473497" y="1357874"/>
                        <a:pt x="1013212" y="1437021"/>
                        <a:pt x="1072993" y="1635730"/>
                      </a:cubicBezTo>
                      <a:cubicBezTo>
                        <a:pt x="1132774" y="1834439"/>
                        <a:pt x="817029" y="2198179"/>
                        <a:pt x="800189" y="2337949"/>
                      </a:cubicBezTo>
                      <a:cubicBezTo>
                        <a:pt x="783349" y="2477719"/>
                        <a:pt x="864180" y="2604859"/>
                        <a:pt x="971955" y="2474351"/>
                      </a:cubicBezTo>
                      <a:cubicBezTo>
                        <a:pt x="1079729" y="2343843"/>
                        <a:pt x="1448520" y="1772974"/>
                        <a:pt x="1446836" y="1554899"/>
                      </a:cubicBezTo>
                      <a:cubicBezTo>
                        <a:pt x="1445152" y="1336824"/>
                        <a:pt x="994688" y="1308196"/>
                        <a:pt x="961851" y="1165900"/>
                      </a:cubicBezTo>
                      <a:cubicBezTo>
                        <a:pt x="929014" y="1023604"/>
                        <a:pt x="1171506" y="723014"/>
                        <a:pt x="1249811" y="701122"/>
                      </a:cubicBezTo>
                      <a:cubicBezTo>
                        <a:pt x="1328116" y="679230"/>
                        <a:pt x="1289385" y="987399"/>
                        <a:pt x="1431681" y="1034550"/>
                      </a:cubicBezTo>
                      <a:cubicBezTo>
                        <a:pt x="1573977" y="1081701"/>
                        <a:pt x="1998340" y="1016869"/>
                        <a:pt x="2103588" y="984031"/>
                      </a:cubicBezTo>
                      <a:cubicBezTo>
                        <a:pt x="2208837" y="951194"/>
                        <a:pt x="2144845" y="868679"/>
                        <a:pt x="2063172" y="837525"/>
                      </a:cubicBezTo>
                      <a:cubicBezTo>
                        <a:pt x="1981499" y="806371"/>
                        <a:pt x="1723008" y="880466"/>
                        <a:pt x="1613550" y="797109"/>
                      </a:cubicBezTo>
                      <a:cubicBezTo>
                        <a:pt x="1504092" y="713752"/>
                        <a:pt x="1491462" y="448525"/>
                        <a:pt x="1406421" y="337383"/>
                      </a:cubicBezTo>
                      <a:cubicBezTo>
                        <a:pt x="1321380" y="226241"/>
                        <a:pt x="1243917" y="179089"/>
                        <a:pt x="1103305" y="1252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7599176" y="4453048"/>
                  <a:ext cx="1183879" cy="538910"/>
                </a:xfrm>
                <a:custGeom>
                  <a:avLst/>
                  <a:gdLst>
                    <a:gd name="connsiteX0" fmla="*/ 941281 w 1183879"/>
                    <a:gd name="connsiteY0" fmla="*/ 48 h 538910"/>
                    <a:gd name="connsiteX1" fmla="*/ 794775 w 1183879"/>
                    <a:gd name="connsiteY1" fmla="*/ 212229 h 538910"/>
                    <a:gd name="connsiteX2" fmla="*/ 168335 w 1183879"/>
                    <a:gd name="connsiteY2" fmla="*/ 257696 h 538910"/>
                    <a:gd name="connsiteX3" fmla="*/ 57192 w 1183879"/>
                    <a:gd name="connsiteY3" fmla="*/ 439566 h 538910"/>
                    <a:gd name="connsiteX4" fmla="*/ 956437 w 1183879"/>
                    <a:gd name="connsiteY4" fmla="*/ 530501 h 538910"/>
                    <a:gd name="connsiteX5" fmla="*/ 1183774 w 1183879"/>
                    <a:gd name="connsiteY5" fmla="*/ 232437 h 538910"/>
                    <a:gd name="connsiteX6" fmla="*/ 941281 w 1183879"/>
                    <a:gd name="connsiteY6" fmla="*/ 48 h 538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3879" h="538910">
                      <a:moveTo>
                        <a:pt x="941281" y="48"/>
                      </a:moveTo>
                      <a:cubicBezTo>
                        <a:pt x="876448" y="-3320"/>
                        <a:pt x="923599" y="169288"/>
                        <a:pt x="794775" y="212229"/>
                      </a:cubicBezTo>
                      <a:cubicBezTo>
                        <a:pt x="665951" y="255170"/>
                        <a:pt x="291265" y="219807"/>
                        <a:pt x="168335" y="257696"/>
                      </a:cubicBezTo>
                      <a:cubicBezTo>
                        <a:pt x="45404" y="295586"/>
                        <a:pt x="-74158" y="394099"/>
                        <a:pt x="57192" y="439566"/>
                      </a:cubicBezTo>
                      <a:cubicBezTo>
                        <a:pt x="188542" y="485033"/>
                        <a:pt x="768674" y="565022"/>
                        <a:pt x="956437" y="530501"/>
                      </a:cubicBezTo>
                      <a:cubicBezTo>
                        <a:pt x="1144200" y="495980"/>
                        <a:pt x="1186300" y="319162"/>
                        <a:pt x="1183774" y="232437"/>
                      </a:cubicBezTo>
                      <a:cubicBezTo>
                        <a:pt x="1181248" y="145712"/>
                        <a:pt x="1006114" y="3416"/>
                        <a:pt x="941281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1666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/>
          <p:cNvSpPr>
            <a:spLocks noChangeAspect="1"/>
          </p:cNvSpPr>
          <p:nvPr/>
        </p:nvSpPr>
        <p:spPr>
          <a:xfrm>
            <a:off x="8769760" y="4185718"/>
            <a:ext cx="2160000" cy="2160000"/>
          </a:xfrm>
          <a:prstGeom prst="round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5684" y="4331641"/>
            <a:ext cx="1868152" cy="1868154"/>
          </a:xfrm>
          <a:prstGeom prst="ellipse">
            <a:avLst/>
          </a:prstGeom>
          <a:noFill/>
          <a:ln w="158750" cap="flat" cmpd="sng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381000" y="4347504"/>
            <a:ext cx="2160000" cy="2160000"/>
          </a:xfrm>
          <a:prstGeom prst="round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Icon</a:t>
            </a:r>
            <a:endParaRPr lang="en-US" dirty="0"/>
          </a:p>
        </p:txBody>
      </p:sp>
      <p:sp>
        <p:nvSpPr>
          <p:cNvPr id="4" name="Rounded Rectangle 3"/>
          <p:cNvSpPr>
            <a:spLocks noChangeAspect="1"/>
          </p:cNvSpPr>
          <p:nvPr/>
        </p:nvSpPr>
        <p:spPr>
          <a:xfrm>
            <a:off x="381000" y="1853630"/>
            <a:ext cx="2160000" cy="2160000"/>
          </a:xfrm>
          <a:prstGeom prst="round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740999" y="2257878"/>
            <a:ext cx="1440000" cy="1440000"/>
          </a:xfrm>
          <a:prstGeom prst="ellipse">
            <a:avLst/>
          </a:prstGeom>
          <a:noFill/>
          <a:ln w="190500" cap="flat" cmpd="sng">
            <a:solidFill>
              <a:schemeClr val="bg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>
            <a:spLocks noChangeAspect="1"/>
          </p:cNvSpPr>
          <p:nvPr/>
        </p:nvSpPr>
        <p:spPr>
          <a:xfrm>
            <a:off x="559849" y="4531300"/>
            <a:ext cx="1802299" cy="1792409"/>
          </a:xfrm>
          <a:custGeom>
            <a:avLst/>
            <a:gdLst>
              <a:gd name="connsiteX0" fmla="*/ 901150 w 1802299"/>
              <a:gd name="connsiteY0" fmla="*/ 245768 h 1792409"/>
              <a:gd name="connsiteX1" fmla="*/ 245768 w 1802299"/>
              <a:gd name="connsiteY1" fmla="*/ 901150 h 1792409"/>
              <a:gd name="connsiteX2" fmla="*/ 769068 w 1802299"/>
              <a:gd name="connsiteY2" fmla="*/ 1543216 h 1792409"/>
              <a:gd name="connsiteX3" fmla="*/ 774689 w 1802299"/>
              <a:gd name="connsiteY3" fmla="*/ 1543783 h 1792409"/>
              <a:gd name="connsiteX4" fmla="*/ 774689 w 1802299"/>
              <a:gd name="connsiteY4" fmla="*/ 1640606 h 1792409"/>
              <a:gd name="connsiteX5" fmla="*/ 1027608 w 1802299"/>
              <a:gd name="connsiteY5" fmla="*/ 1640606 h 1792409"/>
              <a:gd name="connsiteX6" fmla="*/ 1027608 w 1802299"/>
              <a:gd name="connsiteY6" fmla="*/ 1543783 h 1792409"/>
              <a:gd name="connsiteX7" fmla="*/ 1033232 w 1802299"/>
              <a:gd name="connsiteY7" fmla="*/ 1543216 h 1792409"/>
              <a:gd name="connsiteX8" fmla="*/ 1556531 w 1802299"/>
              <a:gd name="connsiteY8" fmla="*/ 901150 h 1792409"/>
              <a:gd name="connsiteX9" fmla="*/ 901150 w 1802299"/>
              <a:gd name="connsiteY9" fmla="*/ 245768 h 1792409"/>
              <a:gd name="connsiteX10" fmla="*/ 901150 w 1802299"/>
              <a:gd name="connsiteY10" fmla="*/ 0 h 1792409"/>
              <a:gd name="connsiteX11" fmla="*/ 1802299 w 1802299"/>
              <a:gd name="connsiteY11" fmla="*/ 901150 h 1792409"/>
              <a:gd name="connsiteX12" fmla="*/ 1082763 w 1802299"/>
              <a:gd name="connsiteY12" fmla="*/ 1783991 h 1792409"/>
              <a:gd name="connsiteX13" fmla="*/ 1027608 w 1802299"/>
              <a:gd name="connsiteY13" fmla="*/ 1792409 h 1792409"/>
              <a:gd name="connsiteX14" fmla="*/ 1027608 w 1802299"/>
              <a:gd name="connsiteY14" fmla="*/ 1722732 h 1792409"/>
              <a:gd name="connsiteX15" fmla="*/ 774689 w 1802299"/>
              <a:gd name="connsiteY15" fmla="*/ 1722732 h 1792409"/>
              <a:gd name="connsiteX16" fmla="*/ 774689 w 1802299"/>
              <a:gd name="connsiteY16" fmla="*/ 1792408 h 1792409"/>
              <a:gd name="connsiteX17" fmla="*/ 719537 w 1802299"/>
              <a:gd name="connsiteY17" fmla="*/ 1783991 h 1792409"/>
              <a:gd name="connsiteX18" fmla="*/ 0 w 1802299"/>
              <a:gd name="connsiteY18" fmla="*/ 901150 h 1792409"/>
              <a:gd name="connsiteX19" fmla="*/ 901150 w 1802299"/>
              <a:gd name="connsiteY19" fmla="*/ 0 h 1792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02299" h="1792409">
                <a:moveTo>
                  <a:pt x="901150" y="245768"/>
                </a:moveTo>
                <a:cubicBezTo>
                  <a:pt x="539192" y="245768"/>
                  <a:pt x="245768" y="539192"/>
                  <a:pt x="245768" y="901150"/>
                </a:cubicBezTo>
                <a:cubicBezTo>
                  <a:pt x="245768" y="1217863"/>
                  <a:pt x="470421" y="1482104"/>
                  <a:pt x="769068" y="1543216"/>
                </a:cubicBezTo>
                <a:lnTo>
                  <a:pt x="774689" y="1543783"/>
                </a:lnTo>
                <a:lnTo>
                  <a:pt x="774689" y="1640606"/>
                </a:lnTo>
                <a:lnTo>
                  <a:pt x="1027608" y="1640606"/>
                </a:lnTo>
                <a:lnTo>
                  <a:pt x="1027608" y="1543783"/>
                </a:lnTo>
                <a:lnTo>
                  <a:pt x="1033232" y="1543216"/>
                </a:lnTo>
                <a:cubicBezTo>
                  <a:pt x="1331878" y="1482104"/>
                  <a:pt x="1556531" y="1217863"/>
                  <a:pt x="1556531" y="901150"/>
                </a:cubicBezTo>
                <a:cubicBezTo>
                  <a:pt x="1556531" y="539192"/>
                  <a:pt x="1263107" y="245768"/>
                  <a:pt x="901150" y="245768"/>
                </a:cubicBezTo>
                <a:close/>
                <a:moveTo>
                  <a:pt x="901150" y="0"/>
                </a:moveTo>
                <a:cubicBezTo>
                  <a:pt x="1398841" y="0"/>
                  <a:pt x="1802299" y="403458"/>
                  <a:pt x="1802299" y="901150"/>
                </a:cubicBezTo>
                <a:cubicBezTo>
                  <a:pt x="1802299" y="1336629"/>
                  <a:pt x="1493401" y="1699962"/>
                  <a:pt x="1082763" y="1783991"/>
                </a:cubicBezTo>
                <a:lnTo>
                  <a:pt x="1027608" y="1792409"/>
                </a:lnTo>
                <a:lnTo>
                  <a:pt x="1027608" y="1722732"/>
                </a:lnTo>
                <a:lnTo>
                  <a:pt x="774689" y="1722732"/>
                </a:lnTo>
                <a:lnTo>
                  <a:pt x="774689" y="1792408"/>
                </a:lnTo>
                <a:lnTo>
                  <a:pt x="719537" y="1783991"/>
                </a:lnTo>
                <a:cubicBezTo>
                  <a:pt x="308898" y="1699962"/>
                  <a:pt x="0" y="1336629"/>
                  <a:pt x="0" y="901150"/>
                </a:cubicBezTo>
                <a:cubicBezTo>
                  <a:pt x="0" y="403458"/>
                  <a:pt x="403458" y="0"/>
                  <a:pt x="901150" y="0"/>
                </a:cubicBezTo>
                <a:close/>
              </a:path>
            </a:pathLst>
          </a:cu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>
            <a:spLocks noChangeAspect="1"/>
          </p:cNvSpPr>
          <p:nvPr/>
        </p:nvSpPr>
        <p:spPr>
          <a:xfrm>
            <a:off x="3412445" y="1760356"/>
            <a:ext cx="2160000" cy="2160000"/>
          </a:xfrm>
          <a:prstGeom prst="round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 rot="7733562">
            <a:off x="3625619" y="2267010"/>
            <a:ext cx="1733651" cy="1146693"/>
            <a:chOff x="6082439" y="1853630"/>
            <a:chExt cx="2177092" cy="1440000"/>
          </a:xfrm>
        </p:grpSpPr>
        <p:sp>
          <p:nvSpPr>
            <p:cNvPr id="100" name="Oval 99"/>
            <p:cNvSpPr>
              <a:spLocks noChangeAspect="1"/>
            </p:cNvSpPr>
            <p:nvPr/>
          </p:nvSpPr>
          <p:spPr>
            <a:xfrm rot="3866618">
              <a:off x="6082439" y="1853630"/>
              <a:ext cx="1440000" cy="1440000"/>
            </a:xfrm>
            <a:prstGeom prst="ellipse">
              <a:avLst/>
            </a:prstGeom>
            <a:noFill/>
            <a:ln w="158750" cap="flat" cmpd="sng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>
            <a:xfrm rot="3866618">
              <a:off x="6819531" y="1853630"/>
              <a:ext cx="1440000" cy="1440000"/>
            </a:xfrm>
            <a:prstGeom prst="ellipse">
              <a:avLst/>
            </a:prstGeom>
            <a:noFill/>
            <a:ln w="158750" cap="flat" cmpd="sng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3495176" y="4215759"/>
            <a:ext cx="2160000" cy="2160000"/>
          </a:xfrm>
          <a:prstGeom prst="round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641100" y="4361682"/>
            <a:ext cx="1868152" cy="1868154"/>
          </a:xfrm>
          <a:prstGeom prst="ellipse">
            <a:avLst/>
          </a:prstGeom>
          <a:noFill/>
          <a:ln w="158750" cap="flat" cmpd="sng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109" b="80150" l="31217" r="71958">
                        <a14:foregroundMark x1="44974" y1="20599" x2="44974" y2="20599"/>
                      </a14:backgroundRemoval>
                    </a14:imgEffect>
                  </a14:imgLayer>
                </a14:imgProps>
              </a:ext>
            </a:extLst>
          </a:blip>
          <a:srcRect l="31608" t="12974" r="27032" b="18455"/>
          <a:stretch/>
        </p:blipFill>
        <p:spPr>
          <a:xfrm>
            <a:off x="4022614" y="4665759"/>
            <a:ext cx="537978" cy="12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84815" l="21925" r="80749"/>
                    </a14:imgEffect>
                  </a14:imgLayer>
                </a14:imgProps>
              </a:ext>
            </a:extLst>
          </a:blip>
          <a:srcRect l="22131" t="7447" r="17365" b="14330"/>
          <a:stretch/>
        </p:blipFill>
        <p:spPr>
          <a:xfrm>
            <a:off x="4560592" y="4665759"/>
            <a:ext cx="675001" cy="1260000"/>
          </a:xfrm>
          <a:prstGeom prst="rect">
            <a:avLst/>
          </a:prstGeom>
        </p:spPr>
      </p:pic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33899" y="4185718"/>
            <a:ext cx="2160000" cy="21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6279823" y="4331641"/>
            <a:ext cx="1868152" cy="1868154"/>
          </a:xfrm>
          <a:prstGeom prst="ellipse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 w="158750" cap="flat" cmpd="sng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6723390" y="4537539"/>
            <a:ext cx="1058378" cy="1254094"/>
            <a:chOff x="6761088" y="4531300"/>
            <a:chExt cx="1058378" cy="1254094"/>
          </a:xfrm>
        </p:grpSpPr>
        <p:sp>
          <p:nvSpPr>
            <p:cNvPr id="79" name="Oval 78"/>
            <p:cNvSpPr/>
            <p:nvPr/>
          </p:nvSpPr>
          <p:spPr>
            <a:xfrm>
              <a:off x="7066579" y="5074118"/>
              <a:ext cx="294640" cy="2946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>
              <a:stCxn id="82" idx="0"/>
            </p:cNvCxnSpPr>
            <p:nvPr/>
          </p:nvCxnSpPr>
          <p:spPr>
            <a:xfrm flipV="1">
              <a:off x="7213899" y="4701635"/>
              <a:ext cx="0" cy="3724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82" idx="6"/>
            </p:cNvCxnSpPr>
            <p:nvPr/>
          </p:nvCxnSpPr>
          <p:spPr>
            <a:xfrm>
              <a:off x="7361219" y="5221438"/>
              <a:ext cx="372823" cy="15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82" idx="5"/>
            </p:cNvCxnSpPr>
            <p:nvPr/>
          </p:nvCxnSpPr>
          <p:spPr>
            <a:xfrm>
              <a:off x="7318070" y="5325609"/>
              <a:ext cx="301846" cy="26883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82" idx="1"/>
            </p:cNvCxnSpPr>
            <p:nvPr/>
          </p:nvCxnSpPr>
          <p:spPr>
            <a:xfrm flipH="1" flipV="1">
              <a:off x="6866819" y="4993607"/>
              <a:ext cx="242909" cy="1236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82" idx="3"/>
            </p:cNvCxnSpPr>
            <p:nvPr/>
          </p:nvCxnSpPr>
          <p:spPr>
            <a:xfrm flipH="1">
              <a:off x="6931047" y="5325609"/>
              <a:ext cx="178681" cy="3162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7734042" y="5180294"/>
              <a:ext cx="85424" cy="8542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587154" y="5561678"/>
              <a:ext cx="223716" cy="22371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128731" y="4531300"/>
              <a:ext cx="170335" cy="17033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787521" y="5617243"/>
              <a:ext cx="168151" cy="16815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761088" y="4887876"/>
              <a:ext cx="123872" cy="12387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368090" y="4560401"/>
            <a:ext cx="1058378" cy="1254094"/>
            <a:chOff x="9396949" y="4512818"/>
            <a:chExt cx="1058378" cy="1254094"/>
          </a:xfrm>
        </p:grpSpPr>
        <p:sp>
          <p:nvSpPr>
            <p:cNvPr id="6" name="Oval 5"/>
            <p:cNvSpPr/>
            <p:nvPr/>
          </p:nvSpPr>
          <p:spPr>
            <a:xfrm>
              <a:off x="9702440" y="5055636"/>
              <a:ext cx="294640" cy="2946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6" idx="0"/>
              <a:endCxn id="52" idx="4"/>
            </p:cNvCxnSpPr>
            <p:nvPr/>
          </p:nvCxnSpPr>
          <p:spPr>
            <a:xfrm flipV="1">
              <a:off x="9849760" y="4683153"/>
              <a:ext cx="0" cy="3724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6"/>
              <a:endCxn id="47" idx="2"/>
            </p:cNvCxnSpPr>
            <p:nvPr/>
          </p:nvCxnSpPr>
          <p:spPr>
            <a:xfrm>
              <a:off x="9997080" y="5202956"/>
              <a:ext cx="372823" cy="15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5"/>
              <a:endCxn id="48" idx="1"/>
            </p:cNvCxnSpPr>
            <p:nvPr/>
          </p:nvCxnSpPr>
          <p:spPr>
            <a:xfrm>
              <a:off x="9953931" y="5307127"/>
              <a:ext cx="301846" cy="26883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" idx="1"/>
              <a:endCxn id="57" idx="5"/>
            </p:cNvCxnSpPr>
            <p:nvPr/>
          </p:nvCxnSpPr>
          <p:spPr>
            <a:xfrm flipH="1" flipV="1">
              <a:off x="9502680" y="4975125"/>
              <a:ext cx="242909" cy="1236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6" idx="3"/>
              <a:endCxn id="54" idx="7"/>
            </p:cNvCxnSpPr>
            <p:nvPr/>
          </p:nvCxnSpPr>
          <p:spPr>
            <a:xfrm flipH="1">
              <a:off x="9566908" y="5307127"/>
              <a:ext cx="178681" cy="3162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0369903" y="5161812"/>
              <a:ext cx="85424" cy="8542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0223015" y="5543196"/>
              <a:ext cx="223716" cy="22371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9764592" y="4512818"/>
              <a:ext cx="170335" cy="17033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9423382" y="5598761"/>
              <a:ext cx="168151" cy="16815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9396949" y="4869394"/>
              <a:ext cx="123872" cy="12387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47" idx="0"/>
              <a:endCxn id="52" idx="6"/>
            </p:cNvCxnSpPr>
            <p:nvPr/>
          </p:nvCxnSpPr>
          <p:spPr>
            <a:xfrm flipH="1" flipV="1">
              <a:off x="9934927" y="4597986"/>
              <a:ext cx="477688" cy="56382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48" idx="0"/>
              <a:endCxn id="47" idx="4"/>
            </p:cNvCxnSpPr>
            <p:nvPr/>
          </p:nvCxnSpPr>
          <p:spPr>
            <a:xfrm flipV="1">
              <a:off x="10334873" y="5247236"/>
              <a:ext cx="77742" cy="2959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54" idx="6"/>
              <a:endCxn id="48" idx="2"/>
            </p:cNvCxnSpPr>
            <p:nvPr/>
          </p:nvCxnSpPr>
          <p:spPr>
            <a:xfrm flipV="1">
              <a:off x="9591533" y="5655054"/>
              <a:ext cx="631482" cy="277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54" idx="0"/>
              <a:endCxn id="57" idx="4"/>
            </p:cNvCxnSpPr>
            <p:nvPr/>
          </p:nvCxnSpPr>
          <p:spPr>
            <a:xfrm flipH="1" flipV="1">
              <a:off x="9458885" y="4993266"/>
              <a:ext cx="48573" cy="60549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52" idx="2"/>
              <a:endCxn id="57" idx="7"/>
            </p:cNvCxnSpPr>
            <p:nvPr/>
          </p:nvCxnSpPr>
          <p:spPr>
            <a:xfrm flipH="1">
              <a:off x="9502680" y="4597986"/>
              <a:ext cx="261912" cy="28954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ounded Rectangle 108"/>
          <p:cNvSpPr>
            <a:spLocks noChangeAspect="1"/>
          </p:cNvSpPr>
          <p:nvPr/>
        </p:nvSpPr>
        <p:spPr>
          <a:xfrm>
            <a:off x="6132893" y="1826721"/>
            <a:ext cx="2160000" cy="2160000"/>
          </a:xfrm>
          <a:prstGeom prst="round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6278817" y="1972644"/>
            <a:ext cx="1868152" cy="1868154"/>
          </a:xfrm>
          <a:prstGeom prst="ellipse">
            <a:avLst/>
          </a:prstGeom>
          <a:solidFill>
            <a:schemeClr val="tx1"/>
          </a:solidFill>
          <a:ln w="158750" cap="flat" cmpd="sng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6722384" y="2178542"/>
            <a:ext cx="1058378" cy="1254094"/>
            <a:chOff x="6761088" y="4531300"/>
            <a:chExt cx="1058378" cy="1254094"/>
          </a:xfrm>
        </p:grpSpPr>
        <p:sp>
          <p:nvSpPr>
            <p:cNvPr id="112" name="Oval 111"/>
            <p:cNvSpPr/>
            <p:nvPr/>
          </p:nvSpPr>
          <p:spPr>
            <a:xfrm>
              <a:off x="7066579" y="5074118"/>
              <a:ext cx="294640" cy="2946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/>
            <p:nvPr/>
          </p:nvCxnSpPr>
          <p:spPr>
            <a:xfrm flipV="1">
              <a:off x="7213899" y="4701635"/>
              <a:ext cx="0" cy="3724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7361219" y="5221438"/>
              <a:ext cx="372823" cy="15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318070" y="5325609"/>
              <a:ext cx="301846" cy="26883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6866819" y="4993607"/>
              <a:ext cx="242909" cy="1236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6931047" y="5325609"/>
              <a:ext cx="178681" cy="3162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7734042" y="5180294"/>
              <a:ext cx="85424" cy="8542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7587154" y="5561678"/>
              <a:ext cx="223716" cy="22371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128731" y="4531300"/>
              <a:ext cx="170335" cy="17033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787521" y="5617243"/>
              <a:ext cx="168151" cy="16815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761088" y="4887876"/>
              <a:ext cx="123872" cy="12387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8778451" y="1788680"/>
            <a:ext cx="2160000" cy="2160000"/>
          </a:xfrm>
          <a:prstGeom prst="round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8896027" y="1945112"/>
            <a:ext cx="1847133" cy="1847135"/>
          </a:xfrm>
          <a:prstGeom prst="ellipse">
            <a:avLst/>
          </a:prstGeom>
          <a:noFill/>
          <a:ln w="127000" cap="flat" cmpd="sng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/>
          <p:cNvGrpSpPr/>
          <p:nvPr/>
        </p:nvGrpSpPr>
        <p:grpSpPr>
          <a:xfrm>
            <a:off x="9349226" y="2165220"/>
            <a:ext cx="1058378" cy="1254094"/>
            <a:chOff x="6761088" y="4531300"/>
            <a:chExt cx="1058378" cy="1254094"/>
          </a:xfrm>
        </p:grpSpPr>
        <p:sp>
          <p:nvSpPr>
            <p:cNvPr id="129" name="Oval 128"/>
            <p:cNvSpPr/>
            <p:nvPr/>
          </p:nvSpPr>
          <p:spPr>
            <a:xfrm>
              <a:off x="7066579" y="5074118"/>
              <a:ext cx="294640" cy="2946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V="1">
              <a:off x="7213899" y="4701635"/>
              <a:ext cx="0" cy="3724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361219" y="5221438"/>
              <a:ext cx="372823" cy="15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318070" y="5325609"/>
              <a:ext cx="301846" cy="26883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 flipV="1">
              <a:off x="6866819" y="4993607"/>
              <a:ext cx="242909" cy="1236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6931047" y="5325609"/>
              <a:ext cx="178681" cy="3162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7734042" y="5180294"/>
              <a:ext cx="85424" cy="8542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587154" y="5561678"/>
              <a:ext cx="223716" cy="22371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128731" y="4531300"/>
              <a:ext cx="170335" cy="17033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6787521" y="5617243"/>
              <a:ext cx="168151" cy="16815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6761088" y="4887876"/>
              <a:ext cx="123872" cy="12387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5" name="Picture 14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3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7362" y="5062739"/>
            <a:ext cx="767271" cy="76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9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Icon 2</a:t>
            </a:r>
            <a:endParaRPr lang="en-US" dirty="0"/>
          </a:p>
        </p:txBody>
      </p:sp>
      <p:sp>
        <p:nvSpPr>
          <p:cNvPr id="4" name="Rounded Rectangle 3"/>
          <p:cNvSpPr>
            <a:spLocks noChangeAspect="1"/>
          </p:cNvSpPr>
          <p:nvPr/>
        </p:nvSpPr>
        <p:spPr>
          <a:xfrm>
            <a:off x="560726" y="1871807"/>
            <a:ext cx="2160000" cy="2160000"/>
          </a:xfrm>
          <a:prstGeom prst="round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78302" y="2028239"/>
            <a:ext cx="1847133" cy="1847135"/>
          </a:xfrm>
          <a:prstGeom prst="ellipse">
            <a:avLst/>
          </a:prstGeom>
          <a:noFill/>
          <a:ln w="127000" cap="flat" cmpd="sng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037209" y="2172176"/>
            <a:ext cx="1179235" cy="1360699"/>
            <a:chOff x="3052790" y="2038398"/>
            <a:chExt cx="1060716" cy="1223943"/>
          </a:xfrm>
        </p:grpSpPr>
        <p:sp>
          <p:nvSpPr>
            <p:cNvPr id="24" name="Oval 23"/>
            <p:cNvSpPr/>
            <p:nvPr/>
          </p:nvSpPr>
          <p:spPr>
            <a:xfrm>
              <a:off x="3266713" y="2438944"/>
              <a:ext cx="562004" cy="56200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24" idx="0"/>
              <a:endCxn id="15" idx="4"/>
            </p:cNvCxnSpPr>
            <p:nvPr/>
          </p:nvCxnSpPr>
          <p:spPr>
            <a:xfrm flipH="1" flipV="1">
              <a:off x="3547715" y="2208733"/>
              <a:ext cx="1" cy="23021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4" idx="6"/>
              <a:endCxn id="13" idx="2"/>
            </p:cNvCxnSpPr>
            <p:nvPr/>
          </p:nvCxnSpPr>
          <p:spPr>
            <a:xfrm flipV="1">
              <a:off x="3828717" y="2692476"/>
              <a:ext cx="199365" cy="274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4" idx="5"/>
              <a:endCxn id="14" idx="1"/>
            </p:cNvCxnSpPr>
            <p:nvPr/>
          </p:nvCxnSpPr>
          <p:spPr>
            <a:xfrm>
              <a:off x="3746413" y="2918645"/>
              <a:ext cx="164820" cy="15132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4" idx="1"/>
              <a:endCxn id="17" idx="5"/>
            </p:cNvCxnSpPr>
            <p:nvPr/>
          </p:nvCxnSpPr>
          <p:spPr>
            <a:xfrm flipH="1" flipV="1">
              <a:off x="3183575" y="2423306"/>
              <a:ext cx="165442" cy="9794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4" idx="3"/>
              <a:endCxn id="16" idx="7"/>
            </p:cNvCxnSpPr>
            <p:nvPr/>
          </p:nvCxnSpPr>
          <p:spPr>
            <a:xfrm flipH="1">
              <a:off x="3196315" y="2918645"/>
              <a:ext cx="152702" cy="2001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028082" y="2649764"/>
              <a:ext cx="85424" cy="8542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880078" y="3038813"/>
              <a:ext cx="212737" cy="212737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2547" y="2038398"/>
              <a:ext cx="170335" cy="17033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52790" y="3094190"/>
              <a:ext cx="168151" cy="16815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077844" y="2317574"/>
              <a:ext cx="123872" cy="12387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3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41370" y="2520516"/>
              <a:ext cx="396000" cy="39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3345593" y="1883301"/>
            <a:ext cx="2160000" cy="2160000"/>
          </a:xfrm>
          <a:prstGeom prst="round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3463169" y="2039733"/>
            <a:ext cx="1847133" cy="1847135"/>
          </a:xfrm>
          <a:prstGeom prst="ellipse">
            <a:avLst/>
          </a:prstGeom>
          <a:noFill/>
          <a:ln w="127000" cap="flat" cmpd="sng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896404" y="2240377"/>
            <a:ext cx="1058378" cy="1254094"/>
            <a:chOff x="3080504" y="2028239"/>
            <a:chExt cx="1058378" cy="1254094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3533315" y="2205417"/>
              <a:ext cx="0" cy="29068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772359" y="2719945"/>
              <a:ext cx="2810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695943" y="2874611"/>
              <a:ext cx="243389" cy="2167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3189841" y="2496102"/>
              <a:ext cx="187549" cy="863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250465" y="2886787"/>
              <a:ext cx="142385" cy="25202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4053458" y="2677233"/>
              <a:ext cx="85424" cy="8542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906570" y="3058617"/>
              <a:ext cx="223716" cy="22371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448147" y="2028239"/>
              <a:ext cx="170335" cy="17033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106937" y="3114182"/>
              <a:ext cx="168151" cy="16815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080504" y="2384815"/>
              <a:ext cx="123872" cy="12387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3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41370" y="2520516"/>
              <a:ext cx="396000" cy="39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4" name="Rounded Rectangle 63"/>
          <p:cNvSpPr>
            <a:spLocks noChangeAspect="1"/>
          </p:cNvSpPr>
          <p:nvPr/>
        </p:nvSpPr>
        <p:spPr>
          <a:xfrm>
            <a:off x="5705128" y="1883301"/>
            <a:ext cx="2160000" cy="2160000"/>
          </a:xfrm>
          <a:prstGeom prst="round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822704" y="2039733"/>
            <a:ext cx="1847133" cy="1847135"/>
          </a:xfrm>
          <a:prstGeom prst="ellipse">
            <a:avLst/>
          </a:prstGeom>
          <a:noFill/>
          <a:ln w="127000" cap="flat" cmpd="sng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6825" y="2668929"/>
            <a:ext cx="529647" cy="529647"/>
          </a:xfrm>
          <a:prstGeom prst="rect">
            <a:avLst/>
          </a:prstGeom>
          <a:ln>
            <a:noFill/>
          </a:ln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97716" y="2318359"/>
            <a:ext cx="289364" cy="289364"/>
          </a:xfrm>
          <a:prstGeom prst="rect">
            <a:avLst/>
          </a:prstGeom>
          <a:ln>
            <a:noFill/>
          </a:ln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4886" y="2835881"/>
            <a:ext cx="772818" cy="7728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15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417253" y="1785176"/>
            <a:ext cx="2160000" cy="2160000"/>
            <a:chOff x="2421895" y="1766610"/>
            <a:chExt cx="2160000" cy="2160000"/>
          </a:xfrm>
        </p:grpSpPr>
        <p:sp>
          <p:nvSpPr>
            <p:cNvPr id="4" name="Rounded Rectangle 3"/>
            <p:cNvSpPr>
              <a:spLocks noChangeAspect="1"/>
            </p:cNvSpPr>
            <p:nvPr/>
          </p:nvSpPr>
          <p:spPr>
            <a:xfrm>
              <a:off x="2421895" y="1766610"/>
              <a:ext cx="2160000" cy="2160000"/>
            </a:xfrm>
            <a:prstGeom prst="roundRect">
              <a:avLst/>
            </a:prstGeom>
            <a:gradFill>
              <a:gsLst>
                <a:gs pos="93000">
                  <a:srgbClr val="0EDBA9"/>
                </a:gs>
                <a:gs pos="26000">
                  <a:srgbClr val="10AC84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574896" y="1919610"/>
              <a:ext cx="1853998" cy="1854000"/>
            </a:xfrm>
            <a:prstGeom prst="ellipse">
              <a:avLst/>
            </a:prstGeom>
            <a:noFill/>
            <a:ln w="127000" cap="flat" cmpd="sng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963027" y="2076782"/>
              <a:ext cx="1179235" cy="1360699"/>
              <a:chOff x="3052790" y="2038398"/>
              <a:chExt cx="1060716" cy="122394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266713" y="2438944"/>
                <a:ext cx="562004" cy="562004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547715" y="2208733"/>
                <a:ext cx="1" cy="230212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3828717" y="2692476"/>
                <a:ext cx="199365" cy="2747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20" idx="5"/>
                <a:endCxn id="27" idx="1"/>
              </p:cNvCxnSpPr>
              <p:nvPr/>
            </p:nvCxnSpPr>
            <p:spPr>
              <a:xfrm>
                <a:off x="3746413" y="2918645"/>
                <a:ext cx="113459" cy="1447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0" idx="1"/>
                <a:endCxn id="30" idx="5"/>
              </p:cNvCxnSpPr>
              <p:nvPr/>
            </p:nvCxnSpPr>
            <p:spPr>
              <a:xfrm flipH="1" flipV="1">
                <a:off x="3170215" y="2429570"/>
                <a:ext cx="178803" cy="9167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0" idx="3"/>
                <a:endCxn id="29" idx="7"/>
              </p:cNvCxnSpPr>
              <p:nvPr/>
            </p:nvCxnSpPr>
            <p:spPr>
              <a:xfrm flipH="1">
                <a:off x="3196315" y="2918645"/>
                <a:ext cx="152702" cy="20017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4028082" y="2649764"/>
                <a:ext cx="85424" cy="85424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828717" y="3032202"/>
                <a:ext cx="212737" cy="2127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462547" y="2038398"/>
                <a:ext cx="170335" cy="170335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052790" y="3094190"/>
                <a:ext cx="168151" cy="16815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064483" y="2323839"/>
                <a:ext cx="123872" cy="12387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3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81771" y="2626486"/>
              <a:ext cx="440247" cy="44024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2" name="Group 61"/>
          <p:cNvGrpSpPr/>
          <p:nvPr/>
        </p:nvGrpSpPr>
        <p:grpSpPr>
          <a:xfrm>
            <a:off x="5351083" y="1785176"/>
            <a:ext cx="2160000" cy="2160000"/>
            <a:chOff x="2421895" y="1766610"/>
            <a:chExt cx="2160000" cy="2160000"/>
          </a:xfrm>
        </p:grpSpPr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2421895" y="1766610"/>
              <a:ext cx="2160000" cy="2160000"/>
            </a:xfrm>
            <a:prstGeom prst="rect">
              <a:avLst/>
            </a:prstGeom>
            <a:gradFill>
              <a:gsLst>
                <a:gs pos="93000">
                  <a:srgbClr val="0EDBA9"/>
                </a:gs>
                <a:gs pos="26000">
                  <a:srgbClr val="10AC84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2574896" y="1919610"/>
              <a:ext cx="1853998" cy="1854000"/>
            </a:xfrm>
            <a:prstGeom prst="ellipse">
              <a:avLst/>
            </a:prstGeom>
            <a:noFill/>
            <a:ln w="127000" cap="flat" cmpd="sng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963027" y="2076782"/>
              <a:ext cx="1179235" cy="1360699"/>
              <a:chOff x="3052790" y="2038398"/>
              <a:chExt cx="1060716" cy="122394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266713" y="2438944"/>
                <a:ext cx="562004" cy="562004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3547715" y="2208733"/>
                <a:ext cx="1" cy="230212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828717" y="2692476"/>
                <a:ext cx="199365" cy="2747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746413" y="2918645"/>
                <a:ext cx="113459" cy="1447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 flipV="1">
                <a:off x="3170215" y="2429570"/>
                <a:ext cx="178803" cy="9167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3196315" y="2918645"/>
                <a:ext cx="152702" cy="20017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4028082" y="2649764"/>
                <a:ext cx="85424" cy="85424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828717" y="3032202"/>
                <a:ext cx="212737" cy="2127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462547" y="2038398"/>
                <a:ext cx="170335" cy="170335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3052790" y="3094190"/>
                <a:ext cx="168151" cy="16815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064483" y="2323839"/>
                <a:ext cx="123872" cy="12387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3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81771" y="2626486"/>
              <a:ext cx="440247" cy="44024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1079292" y="464695"/>
            <a:ext cx="133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1261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/>
          <p:cNvGrpSpPr/>
          <p:nvPr/>
        </p:nvGrpSpPr>
        <p:grpSpPr>
          <a:xfrm>
            <a:off x="877532" y="1295578"/>
            <a:ext cx="2160000" cy="2160000"/>
            <a:chOff x="877532" y="1295578"/>
            <a:chExt cx="2160000" cy="216000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877532" y="1295578"/>
              <a:ext cx="2160000" cy="2160000"/>
            </a:xfrm>
            <a:prstGeom prst="rect">
              <a:avLst/>
            </a:prstGeom>
            <a:gradFill>
              <a:gsLst>
                <a:gs pos="93000">
                  <a:srgbClr val="0EDBA9"/>
                </a:gs>
                <a:gs pos="26000">
                  <a:srgbClr val="10AC84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967533" y="1385578"/>
              <a:ext cx="1979998" cy="1980000"/>
            </a:xfrm>
            <a:prstGeom prst="ellipse">
              <a:avLst/>
            </a:prstGeom>
            <a:noFill/>
            <a:ln w="63500" cap="flat" cmpd="sng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3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94792" y="2012838"/>
              <a:ext cx="725479" cy="725479"/>
            </a:xfrm>
            <a:prstGeom prst="rect">
              <a:avLst/>
            </a:prstGeom>
            <a:ln>
              <a:noFill/>
            </a:ln>
          </p:spPr>
        </p:pic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1517122" y="1908892"/>
              <a:ext cx="900000" cy="90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>
              <a:stCxn id="94" idx="4"/>
              <a:endCxn id="102" idx="0"/>
            </p:cNvCxnSpPr>
            <p:nvPr/>
          </p:nvCxnSpPr>
          <p:spPr>
            <a:xfrm>
              <a:off x="1967122" y="2808892"/>
              <a:ext cx="0" cy="17729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4" idx="7"/>
              <a:endCxn id="100" idx="3"/>
            </p:cNvCxnSpPr>
            <p:nvPr/>
          </p:nvCxnSpPr>
          <p:spPr>
            <a:xfrm flipV="1">
              <a:off x="2285320" y="1908339"/>
              <a:ext cx="132355" cy="13235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4" idx="5"/>
              <a:endCxn id="101" idx="1"/>
            </p:cNvCxnSpPr>
            <p:nvPr/>
          </p:nvCxnSpPr>
          <p:spPr>
            <a:xfrm>
              <a:off x="2285320" y="2677090"/>
              <a:ext cx="214987" cy="1357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4" idx="1"/>
              <a:endCxn id="104" idx="5"/>
            </p:cNvCxnSpPr>
            <p:nvPr/>
          </p:nvCxnSpPr>
          <p:spPr>
            <a:xfrm flipH="1" flipV="1">
              <a:off x="1470741" y="1862291"/>
              <a:ext cx="178183" cy="17840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4" idx="3"/>
              <a:endCxn id="103" idx="7"/>
            </p:cNvCxnSpPr>
            <p:nvPr/>
          </p:nvCxnSpPr>
          <p:spPr>
            <a:xfrm flipH="1">
              <a:off x="1427271" y="2677090"/>
              <a:ext cx="221653" cy="16727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2380625" y="1692394"/>
              <a:ext cx="252995" cy="25299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2478810" y="2791352"/>
              <a:ext cx="146789" cy="146789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840794" y="2986182"/>
              <a:ext cx="252656" cy="2526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263119" y="2816204"/>
              <a:ext cx="192316" cy="19231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1300844" y="1692394"/>
              <a:ext cx="199047" cy="199047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1079292" y="464695"/>
            <a:ext cx="133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96455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79292" y="464695"/>
            <a:ext cx="133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V3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5849241" y="2082875"/>
            <a:ext cx="1080000" cy="108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5"/>
            <a:endCxn id="28" idx="1"/>
          </p:cNvCxnSpPr>
          <p:nvPr/>
        </p:nvCxnSpPr>
        <p:spPr>
          <a:xfrm>
            <a:off x="6771079" y="3004713"/>
            <a:ext cx="397379" cy="3083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0"/>
            <a:endCxn id="26" idx="4"/>
          </p:cNvCxnSpPr>
          <p:nvPr/>
        </p:nvCxnSpPr>
        <p:spPr>
          <a:xfrm flipV="1">
            <a:off x="6389241" y="1814912"/>
            <a:ext cx="0" cy="2679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6"/>
            <a:endCxn id="27" idx="2"/>
          </p:cNvCxnSpPr>
          <p:nvPr/>
        </p:nvCxnSpPr>
        <p:spPr>
          <a:xfrm flipV="1">
            <a:off x="6929241" y="2556093"/>
            <a:ext cx="351904" cy="6678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1"/>
            <a:endCxn id="30" idx="5"/>
          </p:cNvCxnSpPr>
          <p:nvPr/>
        </p:nvCxnSpPr>
        <p:spPr>
          <a:xfrm flipH="1" flipV="1">
            <a:off x="5751937" y="2061877"/>
            <a:ext cx="255466" cy="1791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3"/>
            <a:endCxn id="29" idx="7"/>
          </p:cNvCxnSpPr>
          <p:nvPr/>
        </p:nvCxnSpPr>
        <p:spPr>
          <a:xfrm flipH="1">
            <a:off x="5787339" y="3004713"/>
            <a:ext cx="220064" cy="2451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spect="1"/>
          </p:cNvSpPr>
          <p:nvPr/>
        </p:nvSpPr>
        <p:spPr>
          <a:xfrm>
            <a:off x="6209241" y="1454912"/>
            <a:ext cx="360000" cy="36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7281145" y="2466093"/>
            <a:ext cx="180000" cy="18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7105193" y="3249823"/>
            <a:ext cx="432000" cy="432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480060" y="3197102"/>
            <a:ext cx="360000" cy="36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536842" y="1846782"/>
            <a:ext cx="252000" cy="252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623436" y="1603380"/>
            <a:ext cx="2160000" cy="2160000"/>
            <a:chOff x="623436" y="1603380"/>
            <a:chExt cx="2160000" cy="216000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623436" y="1603380"/>
              <a:ext cx="2160000" cy="2160000"/>
            </a:xfrm>
            <a:prstGeom prst="rect">
              <a:avLst/>
            </a:prstGeom>
            <a:gradFill>
              <a:gsLst>
                <a:gs pos="93000">
                  <a:srgbClr val="0EDBA9"/>
                </a:gs>
                <a:gs pos="26000">
                  <a:srgbClr val="10AC84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3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71436" y="2251380"/>
              <a:ext cx="864000" cy="864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3" name="Oval 102"/>
            <p:cNvSpPr/>
            <p:nvPr/>
          </p:nvSpPr>
          <p:spPr>
            <a:xfrm>
              <a:off x="1183825" y="2128842"/>
              <a:ext cx="1059388" cy="10593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 flipH="1" flipV="1">
              <a:off x="1708406" y="1999006"/>
              <a:ext cx="5113" cy="12983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2243213" y="2576289"/>
              <a:ext cx="249097" cy="8224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2088069" y="3033086"/>
              <a:ext cx="199387" cy="2086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 flipV="1">
              <a:off x="966983" y="2069142"/>
              <a:ext cx="371986" cy="21484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1131104" y="3033086"/>
              <a:ext cx="207865" cy="28606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2492310" y="2477289"/>
              <a:ext cx="198000" cy="198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228729" y="3183034"/>
              <a:ext cx="401013" cy="40101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547864" y="1677922"/>
              <a:ext cx="321084" cy="32108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823825" y="3266427"/>
              <a:ext cx="360000" cy="36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767677" y="1869836"/>
              <a:ext cx="233501" cy="23350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800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79292" y="464695"/>
            <a:ext cx="133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V4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263516" y="1643330"/>
            <a:ext cx="2160000" cy="2160000"/>
          </a:xfrm>
          <a:prstGeom prst="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9652" y="2319465"/>
            <a:ext cx="810000" cy="810000"/>
          </a:xfrm>
          <a:prstGeom prst="rect">
            <a:avLst/>
          </a:prstGeom>
          <a:ln>
            <a:noFill/>
          </a:ln>
        </p:spPr>
      </p:pic>
      <p:grpSp>
        <p:nvGrpSpPr>
          <p:cNvPr id="32" name="Group 31"/>
          <p:cNvGrpSpPr/>
          <p:nvPr/>
        </p:nvGrpSpPr>
        <p:grpSpPr>
          <a:xfrm>
            <a:off x="1470737" y="1742365"/>
            <a:ext cx="1789876" cy="1882949"/>
            <a:chOff x="7808234" y="3240051"/>
            <a:chExt cx="1789876" cy="1882949"/>
          </a:xfrm>
        </p:grpSpPr>
        <p:sp>
          <p:nvSpPr>
            <p:cNvPr id="55" name="Oval 54"/>
            <p:cNvSpPr/>
            <p:nvPr/>
          </p:nvSpPr>
          <p:spPr>
            <a:xfrm>
              <a:off x="8152193" y="3667795"/>
              <a:ext cx="1059388" cy="105938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55" idx="0"/>
              <a:endCxn id="63" idx="4"/>
            </p:cNvCxnSpPr>
            <p:nvPr/>
          </p:nvCxnSpPr>
          <p:spPr>
            <a:xfrm flipV="1">
              <a:off x="8681887" y="3526655"/>
              <a:ext cx="0" cy="14114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9211581" y="4151211"/>
              <a:ext cx="183838" cy="462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056437" y="4572039"/>
              <a:ext cx="199387" cy="208675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5" idx="1"/>
              <a:endCxn id="65" idx="5"/>
            </p:cNvCxnSpPr>
            <p:nvPr/>
          </p:nvCxnSpPr>
          <p:spPr>
            <a:xfrm flipH="1" flipV="1">
              <a:off x="8062364" y="3638760"/>
              <a:ext cx="244973" cy="18417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5" idx="3"/>
              <a:endCxn id="64" idx="7"/>
            </p:cNvCxnSpPr>
            <p:nvPr/>
          </p:nvCxnSpPr>
          <p:spPr>
            <a:xfrm flipH="1">
              <a:off x="8115513" y="4572039"/>
              <a:ext cx="191824" cy="223175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9395419" y="4052211"/>
              <a:ext cx="198000" cy="198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9197097" y="4721987"/>
              <a:ext cx="401013" cy="401013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538585" y="3240051"/>
              <a:ext cx="286604" cy="28660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7808234" y="4742493"/>
              <a:ext cx="360000" cy="36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863058" y="3439454"/>
              <a:ext cx="233501" cy="233501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ectangle 96"/>
          <p:cNvSpPr>
            <a:spLocks noChangeAspect="1"/>
          </p:cNvSpPr>
          <p:nvPr/>
        </p:nvSpPr>
        <p:spPr>
          <a:xfrm>
            <a:off x="5503822" y="1643330"/>
            <a:ext cx="2160000" cy="2160000"/>
          </a:xfrm>
          <a:prstGeom prst="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5711043" y="1742365"/>
            <a:ext cx="1789876" cy="1882949"/>
            <a:chOff x="7808234" y="3240051"/>
            <a:chExt cx="1789876" cy="1882949"/>
          </a:xfrm>
        </p:grpSpPr>
        <p:sp>
          <p:nvSpPr>
            <p:cNvPr id="100" name="Oval 99"/>
            <p:cNvSpPr/>
            <p:nvPr/>
          </p:nvSpPr>
          <p:spPr>
            <a:xfrm>
              <a:off x="8152193" y="3667795"/>
              <a:ext cx="1059388" cy="105938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V="1">
              <a:off x="8681887" y="3526655"/>
              <a:ext cx="0" cy="14114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9211581" y="4151211"/>
              <a:ext cx="183838" cy="462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9056437" y="4572039"/>
              <a:ext cx="199387" cy="208675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8062364" y="3638760"/>
              <a:ext cx="244973" cy="18417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8115513" y="4572039"/>
              <a:ext cx="191824" cy="223175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9395419" y="4052211"/>
              <a:ext cx="198000" cy="198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9197097" y="4721987"/>
              <a:ext cx="401013" cy="401013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8538585" y="3240051"/>
              <a:ext cx="286604" cy="28660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7808234" y="4742493"/>
              <a:ext cx="360000" cy="36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863058" y="3439454"/>
              <a:ext cx="233501" cy="233501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3" name="Picture 12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97333" l="0" r="97778">
                        <a14:foregroundMark x1="72889" y1="8889" x2="72889" y2="8889"/>
                      </a14:backgroundRemoval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4106" y="2311249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2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79292" y="464695"/>
            <a:ext cx="133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V5</a:t>
            </a:r>
          </a:p>
        </p:txBody>
      </p:sp>
      <p:sp>
        <p:nvSpPr>
          <p:cNvPr id="79" name="Rectangle 78"/>
          <p:cNvSpPr>
            <a:spLocks noChangeAspect="1"/>
          </p:cNvSpPr>
          <p:nvPr/>
        </p:nvSpPr>
        <p:spPr>
          <a:xfrm>
            <a:off x="7960196" y="2313379"/>
            <a:ext cx="2160000" cy="2160000"/>
          </a:xfrm>
          <a:prstGeom prst="rect">
            <a:avLst/>
          </a:prstGeom>
          <a:gradFill>
            <a:gsLst>
              <a:gs pos="93000">
                <a:srgbClr val="0EDBA9"/>
              </a:gs>
              <a:gs pos="26000">
                <a:srgbClr val="10AC8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7568" y="2927301"/>
            <a:ext cx="936000" cy="936000"/>
          </a:xfrm>
          <a:prstGeom prst="rect">
            <a:avLst/>
          </a:prstGeom>
          <a:ln>
            <a:noFill/>
          </a:ln>
        </p:spPr>
      </p:pic>
      <p:sp>
        <p:nvSpPr>
          <p:cNvPr id="82" name="Oval 81"/>
          <p:cNvSpPr>
            <a:spLocks noChangeAspect="1"/>
          </p:cNvSpPr>
          <p:nvPr/>
        </p:nvSpPr>
        <p:spPr>
          <a:xfrm>
            <a:off x="8467530" y="2779664"/>
            <a:ext cx="1170000" cy="1170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stCxn id="82" idx="7"/>
            <a:endCxn id="90" idx="3"/>
          </p:cNvCxnSpPr>
          <p:nvPr/>
        </p:nvCxnSpPr>
        <p:spPr>
          <a:xfrm flipV="1">
            <a:off x="9466187" y="2734851"/>
            <a:ext cx="191539" cy="21615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89" idx="1"/>
          </p:cNvCxnSpPr>
          <p:nvPr/>
        </p:nvCxnSpPr>
        <p:spPr>
          <a:xfrm>
            <a:off x="9466187" y="3778321"/>
            <a:ext cx="172447" cy="1259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2" idx="2"/>
            <a:endCxn id="91" idx="6"/>
          </p:cNvCxnSpPr>
          <p:nvPr/>
        </p:nvCxnSpPr>
        <p:spPr>
          <a:xfrm flipH="1">
            <a:off x="8343568" y="3364664"/>
            <a:ext cx="12396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>
            <a:spLocks noChangeAspect="1"/>
          </p:cNvSpPr>
          <p:nvPr/>
        </p:nvSpPr>
        <p:spPr>
          <a:xfrm>
            <a:off x="9585913" y="3851521"/>
            <a:ext cx="360000" cy="360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>
            <a:spLocks noChangeAspect="1"/>
          </p:cNvSpPr>
          <p:nvPr/>
        </p:nvSpPr>
        <p:spPr>
          <a:xfrm>
            <a:off x="9612913" y="2473664"/>
            <a:ext cx="306000" cy="306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8073568" y="3229664"/>
            <a:ext cx="270000" cy="270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1079292" y="2284664"/>
            <a:ext cx="2160000" cy="2160000"/>
            <a:chOff x="7091964" y="2533901"/>
            <a:chExt cx="2160000" cy="2160000"/>
          </a:xfrm>
        </p:grpSpPr>
        <p:sp>
          <p:nvSpPr>
            <p:cNvPr id="93" name="Rectangle 92"/>
            <p:cNvSpPr>
              <a:spLocks noChangeAspect="1"/>
            </p:cNvSpPr>
            <p:nvPr/>
          </p:nvSpPr>
          <p:spPr>
            <a:xfrm>
              <a:off x="7091964" y="2533901"/>
              <a:ext cx="2160000" cy="2160000"/>
            </a:xfrm>
            <a:prstGeom prst="rect">
              <a:avLst/>
            </a:prstGeom>
            <a:gradFill>
              <a:gsLst>
                <a:gs pos="93000">
                  <a:srgbClr val="0EDBA9"/>
                </a:gs>
                <a:gs pos="26000">
                  <a:srgbClr val="10AC84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3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09336" y="3147823"/>
              <a:ext cx="936000" cy="936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7590332" y="2996224"/>
              <a:ext cx="1170000" cy="117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V="1">
              <a:off x="8588989" y="2951411"/>
              <a:ext cx="191539" cy="21615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8588989" y="3994881"/>
              <a:ext cx="172447" cy="12592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5" idx="1"/>
              <a:endCxn id="101" idx="5"/>
            </p:cNvCxnSpPr>
            <p:nvPr/>
          </p:nvCxnSpPr>
          <p:spPr>
            <a:xfrm flipH="1" flipV="1">
              <a:off x="7504874" y="2938683"/>
              <a:ext cx="256801" cy="22888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8708715" y="4068081"/>
              <a:ext cx="360000" cy="36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8735715" y="2690224"/>
              <a:ext cx="306000" cy="306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7274415" y="2708224"/>
              <a:ext cx="270000" cy="27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>
              <a:stCxn id="95" idx="3"/>
              <a:endCxn id="103" idx="7"/>
            </p:cNvCxnSpPr>
            <p:nvPr/>
          </p:nvCxnSpPr>
          <p:spPr>
            <a:xfrm flipH="1">
              <a:off x="7544415" y="3994881"/>
              <a:ext cx="217260" cy="17201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7283228" y="4122081"/>
              <a:ext cx="306000" cy="306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16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</TotalTime>
  <Words>32</Words>
  <Application>Microsoft Macintosh PowerPoint</Application>
  <PresentationFormat>Widescreen</PresentationFormat>
  <Paragraphs>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Apple SD Gothic Neo Heavy</vt:lpstr>
      <vt:lpstr>Arial</vt:lpstr>
      <vt:lpstr>Calibri</vt:lpstr>
      <vt:lpstr>Calibri Light</vt:lpstr>
      <vt:lpstr>Office Theme</vt:lpstr>
      <vt:lpstr>Pack Map Image Assets</vt:lpstr>
      <vt:lpstr>PowerPoint Presentation</vt:lpstr>
      <vt:lpstr>App Icon</vt:lpstr>
      <vt:lpstr>App Icon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Android Icons</vt:lpstr>
      <vt:lpstr>Android Icons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 Map Image Assets</dc:title>
  <dc:creator>Keegan Jebb</dc:creator>
  <cp:lastModifiedBy>Keegan Jebb</cp:lastModifiedBy>
  <cp:revision>122</cp:revision>
  <dcterms:created xsi:type="dcterms:W3CDTF">2018-07-10T16:40:55Z</dcterms:created>
  <dcterms:modified xsi:type="dcterms:W3CDTF">2018-10-13T17:57:01Z</dcterms:modified>
</cp:coreProperties>
</file>