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AF67-7709-4BA1-B45D-A0548667C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So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start a </a:t>
            </a:r>
            <a:r>
              <a:rPr lang="nb-NO" dirty="0" err="1"/>
              <a:t>bakery</a:t>
            </a:r>
            <a:r>
              <a:rPr lang="nb-NO" dirty="0"/>
              <a:t> in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york</a:t>
            </a:r>
            <a:r>
              <a:rPr lang="nb-NO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F56AC-68B9-461F-BA04-7073323D0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Applied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501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/>
              <a:t>Data </a:t>
            </a:r>
            <a:r>
              <a:rPr lang="en-US" dirty="0"/>
              <a:t>acquisition</a:t>
            </a:r>
            <a:r>
              <a:rPr lang="nb-NO" dirty="0"/>
              <a:t> and </a:t>
            </a:r>
            <a:r>
              <a:rPr lang="nb-NO" dirty="0" err="1"/>
              <a:t>cleaning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390476"/>
            <a:ext cx="8534400" cy="3615267"/>
          </a:xfrm>
        </p:spPr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bakeries</a:t>
            </a:r>
            <a:r>
              <a:rPr lang="nb-NO" dirty="0"/>
              <a:t> in New York </a:t>
            </a:r>
            <a:r>
              <a:rPr lang="nb-NO" dirty="0" err="1"/>
              <a:t>obtained</a:t>
            </a:r>
            <a:r>
              <a:rPr lang="nb-NO" dirty="0"/>
              <a:t> from </a:t>
            </a:r>
            <a:r>
              <a:rPr lang="nb-NO" dirty="0" err="1"/>
              <a:t>FourSquare</a:t>
            </a:r>
            <a:endParaRPr lang="nb-NO" dirty="0"/>
          </a:p>
          <a:p>
            <a:pPr lvl="1"/>
            <a:r>
              <a:rPr lang="nb-NO" dirty="0"/>
              <a:t>Data </a:t>
            </a:r>
            <a:r>
              <a:rPr lang="nb-NO" dirty="0" err="1"/>
              <a:t>included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, likes, </a:t>
            </a:r>
            <a:r>
              <a:rPr lang="nb-NO" dirty="0" err="1"/>
              <a:t>rating</a:t>
            </a:r>
            <a:r>
              <a:rPr lang="nb-NO" dirty="0"/>
              <a:t>, tips, location.</a:t>
            </a:r>
          </a:p>
          <a:p>
            <a:r>
              <a:rPr lang="nb-NO" dirty="0" err="1"/>
              <a:t>FourSquare</a:t>
            </a:r>
            <a:r>
              <a:rPr lang="nb-NO" dirty="0"/>
              <a:t> data </a:t>
            </a:r>
            <a:r>
              <a:rPr lang="nb-NO" dirty="0" err="1"/>
              <a:t>included</a:t>
            </a:r>
            <a:r>
              <a:rPr lang="nb-NO" dirty="0"/>
              <a:t> 155 </a:t>
            </a:r>
            <a:r>
              <a:rPr lang="nb-NO" dirty="0" err="1"/>
              <a:t>bakeries</a:t>
            </a:r>
            <a:r>
              <a:rPr lang="nb-NO" dirty="0"/>
              <a:t>.</a:t>
            </a:r>
          </a:p>
          <a:p>
            <a:r>
              <a:rPr lang="nb-NO" dirty="0"/>
              <a:t>Geodata </a:t>
            </a:r>
            <a:r>
              <a:rPr lang="nb-NO" dirty="0" err="1"/>
              <a:t>obtained</a:t>
            </a:r>
            <a:r>
              <a:rPr lang="nb-NO" dirty="0"/>
              <a:t> from </a:t>
            </a:r>
            <a:r>
              <a:rPr lang="nb-NO" dirty="0" err="1"/>
              <a:t>dataset</a:t>
            </a:r>
            <a:r>
              <a:rPr lang="nb-NO" dirty="0"/>
              <a:t>:</a:t>
            </a:r>
          </a:p>
          <a:p>
            <a:pPr lvl="1"/>
            <a:r>
              <a:rPr lang="nb-NO" dirty="0">
                <a:hlinkClick r:id="rId2"/>
              </a:rPr>
              <a:t>https://cocl.us/new_york_dataset</a:t>
            </a:r>
            <a:endParaRPr lang="nb-NO" dirty="0"/>
          </a:p>
          <a:p>
            <a:r>
              <a:rPr lang="nb-NO" dirty="0" err="1"/>
              <a:t>Capita</a:t>
            </a:r>
            <a:r>
              <a:rPr lang="nb-NO" dirty="0"/>
              <a:t> data for New York </a:t>
            </a:r>
            <a:r>
              <a:rPr lang="nb-NO" dirty="0" err="1"/>
              <a:t>obtained</a:t>
            </a:r>
            <a:r>
              <a:rPr lang="nb-NO" dirty="0"/>
              <a:t> from:</a:t>
            </a:r>
          </a:p>
          <a:p>
            <a:pPr lvl="1"/>
            <a:r>
              <a:rPr lang="nb-NO" dirty="0"/>
              <a:t>https://en.wikipedia.org/wiki/Boroughs_of_New_York_City</a:t>
            </a:r>
          </a:p>
        </p:txBody>
      </p:sp>
    </p:spTree>
    <p:extLst>
      <p:ext uri="{BB962C8B-B14F-4D97-AF65-F5344CB8AC3E}">
        <p14:creationId xmlns:p14="http://schemas.microsoft.com/office/powerpoint/2010/main" val="259328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 err="1"/>
              <a:t>Bakeries</a:t>
            </a:r>
            <a:r>
              <a:rPr lang="nb-NO" dirty="0"/>
              <a:t> per </a:t>
            </a:r>
            <a:r>
              <a:rPr lang="nb-NO" dirty="0" err="1"/>
              <a:t>Borough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390476"/>
            <a:ext cx="8534400" cy="885505"/>
          </a:xfrm>
        </p:spPr>
        <p:txBody>
          <a:bodyPr/>
          <a:lstStyle/>
          <a:p>
            <a:r>
              <a:rPr lang="nb-NO" dirty="0"/>
              <a:t>Manhattan has most </a:t>
            </a:r>
            <a:r>
              <a:rPr lang="nb-NO" dirty="0" err="1"/>
              <a:t>Bakeries</a:t>
            </a:r>
            <a:r>
              <a:rPr lang="nb-NO" dirty="0"/>
              <a:t> and Bronx </a:t>
            </a:r>
            <a:r>
              <a:rPr lang="nb-NO" dirty="0" err="1"/>
              <a:t>least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0EF7B-C377-4BF9-A174-DACBEFB1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3" y="2389224"/>
            <a:ext cx="7413100" cy="40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/>
              <a:t>CAPITA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390476"/>
            <a:ext cx="8534400" cy="885505"/>
          </a:xfrm>
        </p:spPr>
        <p:txBody>
          <a:bodyPr/>
          <a:lstStyle/>
          <a:p>
            <a:r>
              <a:rPr lang="en-US" dirty="0"/>
              <a:t>Manhattan is the most densely populated Borough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96BEA-2C1D-4780-8765-52CADC2C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2" y="2275981"/>
            <a:ext cx="7774079" cy="405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6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en-US" dirty="0"/>
              <a:t>Underserved</a:t>
            </a:r>
            <a:r>
              <a:rPr lang="nb-NO" dirty="0"/>
              <a:t> </a:t>
            </a:r>
            <a:r>
              <a:rPr lang="nb-NO" dirty="0" err="1"/>
              <a:t>borough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019728"/>
            <a:ext cx="8534400" cy="885505"/>
          </a:xfrm>
        </p:spPr>
        <p:txBody>
          <a:bodyPr/>
          <a:lstStyle/>
          <a:p>
            <a:r>
              <a:rPr lang="en-US" dirty="0"/>
              <a:t>By combining data on bakeries per borough and capita density we can find the Borough with least bakeries per person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A8DD3-8794-478D-BEAD-60B84BBA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2" y="1905232"/>
            <a:ext cx="8331931" cy="45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 err="1"/>
              <a:t>Ratings</a:t>
            </a:r>
            <a:r>
              <a:rPr lang="nb-NO" dirty="0"/>
              <a:t>, likes and </a:t>
            </a:r>
            <a:r>
              <a:rPr lang="nb-NO" dirty="0" err="1"/>
              <a:t>max</a:t>
            </a:r>
            <a:r>
              <a:rPr lang="nb-NO" dirty="0"/>
              <a:t>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019728"/>
            <a:ext cx="8534400" cy="17938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Bakery with most likes is “Baked” in Brooklyn</a:t>
            </a:r>
          </a:p>
          <a:p>
            <a:r>
              <a:rPr lang="en-US" dirty="0"/>
              <a:t>The Bakery with most tips is also “Baked” in Brooklyn</a:t>
            </a:r>
          </a:p>
          <a:p>
            <a:r>
              <a:rPr lang="en-US" dirty="0"/>
              <a:t>The highest rated bakery is however located in Bronx and is “</a:t>
            </a:r>
            <a:r>
              <a:rPr lang="en-US" dirty="0" err="1"/>
              <a:t>Zeppieri</a:t>
            </a:r>
            <a:r>
              <a:rPr lang="en-US" dirty="0"/>
              <a:t> &amp; Sons” in Pelham Bay and as should be considered when choosing a location: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6A9E-7143-44B9-BA14-A3142816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3" y="3104939"/>
            <a:ext cx="3838095" cy="2733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633CE-C217-4E46-AC93-9F04F7153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312" y="3104939"/>
            <a:ext cx="3488888" cy="27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2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ratings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bakeries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019728"/>
            <a:ext cx="8534400" cy="1793810"/>
          </a:xfrm>
        </p:spPr>
        <p:txBody>
          <a:bodyPr>
            <a:normAutofit/>
          </a:bodyPr>
          <a:lstStyle/>
          <a:p>
            <a:r>
              <a:rPr lang="en-US" dirty="0"/>
              <a:t>Even the highest rated Bakery is in Bronx, the average rating is quite low which reinforces Bronx as a good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DD4E-0C08-4365-83EC-F4B3C65D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8" y="2590653"/>
            <a:ext cx="7166622" cy="38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5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568F-E52A-4BBC-B416-5ABE7B5C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23" y="134224"/>
            <a:ext cx="8534400" cy="885504"/>
          </a:xfrm>
        </p:spPr>
        <p:txBody>
          <a:bodyPr/>
          <a:lstStyle/>
          <a:p>
            <a:r>
              <a:rPr lang="nb-NO" dirty="0" err="1"/>
              <a:t>conclusion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B87-75B8-4BE1-8844-40978FC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3" y="1019728"/>
            <a:ext cx="8534400" cy="1793810"/>
          </a:xfrm>
        </p:spPr>
        <p:txBody>
          <a:bodyPr>
            <a:normAutofit/>
          </a:bodyPr>
          <a:lstStyle/>
          <a:p>
            <a:r>
              <a:rPr lang="en-US" dirty="0"/>
              <a:t>I would suggest Bronx as the Borough with highest potential for a new bakery. More specifically in the area around Bronx Zoo and New York Botanical Garden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858D4-69F3-49C6-8BC0-183A98A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17" y="2802280"/>
            <a:ext cx="6119835" cy="340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92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245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So you want to start a bakery in new york?</vt:lpstr>
      <vt:lpstr>Data acquisition and cleaning</vt:lpstr>
      <vt:lpstr>Bakeries per Borough</vt:lpstr>
      <vt:lpstr>CAPITA DENSITY</vt:lpstr>
      <vt:lpstr>Underserved borough</vt:lpstr>
      <vt:lpstr>Ratings, likes and max tips</vt:lpstr>
      <vt:lpstr>Average ratings of bakeries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start a bakery in new york?</dc:title>
  <dc:creator>Kjetil Dahlshaug</dc:creator>
  <cp:lastModifiedBy>Kjetil Dahlshaug</cp:lastModifiedBy>
  <cp:revision>3</cp:revision>
  <dcterms:created xsi:type="dcterms:W3CDTF">2021-04-29T17:48:28Z</dcterms:created>
  <dcterms:modified xsi:type="dcterms:W3CDTF">2021-04-29T18:14:05Z</dcterms:modified>
</cp:coreProperties>
</file>