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F48164A-2B7D-DB4A-BF10-BE4322F882A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C1F9B4-6AF7-2941-8CEE-0074FB9222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IBM data science </a:t>
            </a:r>
            <a:r>
              <a:rPr lang="en-US" dirty="0" err="1" smtClean="0"/>
              <a:t>coursera</a:t>
            </a:r>
            <a:endParaRPr lang="en-US" dirty="0"/>
          </a:p>
          <a:p>
            <a:r>
              <a:rPr lang="en-US" dirty="0" smtClean="0"/>
              <a:t>capstone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new café in Seoul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‘Coffee shop’ in each borough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0" y="1527048"/>
            <a:ext cx="6478004" cy="37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Interestingly, the top 3 absolute number of coffee shops resulted in </a:t>
            </a:r>
            <a:r>
              <a:rPr lang="en-US" dirty="0" err="1"/>
              <a:t>Gangnam-gu</a:t>
            </a:r>
            <a:r>
              <a:rPr lang="en-US" dirty="0"/>
              <a:t>, Jung-</a:t>
            </a:r>
            <a:r>
              <a:rPr lang="en-US" dirty="0" err="1"/>
              <a:t>gu</a:t>
            </a:r>
            <a:r>
              <a:rPr lang="en-US" dirty="0"/>
              <a:t> and </a:t>
            </a:r>
            <a:r>
              <a:rPr lang="en-US" dirty="0" err="1"/>
              <a:t>Yongsan-gu</a:t>
            </a:r>
            <a:r>
              <a:rPr lang="en-US" dirty="0"/>
              <a:t>. As we have seen from the frequency analysis, </a:t>
            </a:r>
            <a:r>
              <a:rPr lang="en-US" dirty="0" err="1"/>
              <a:t>Gangnam-gu</a:t>
            </a:r>
            <a:r>
              <a:rPr lang="en-US" dirty="0"/>
              <a:t> and </a:t>
            </a:r>
            <a:r>
              <a:rPr lang="en-US" dirty="0" err="1"/>
              <a:t>Yongsan-gu</a:t>
            </a:r>
            <a:r>
              <a:rPr lang="en-US" dirty="0"/>
              <a:t> have the most crowded cafes with high numbers of coffee shops. However, Jung-</a:t>
            </a:r>
            <a:r>
              <a:rPr lang="en-US" dirty="0" err="1"/>
              <a:t>gu</a:t>
            </a:r>
            <a:r>
              <a:rPr lang="en-US" dirty="0"/>
              <a:t> showed cafe as 2nd most common, but still its absolute number is still as high as </a:t>
            </a:r>
            <a:r>
              <a:rPr lang="en-US" dirty="0" err="1"/>
              <a:t>Yongsan-gu</a:t>
            </a:r>
            <a:r>
              <a:rPr lang="en-US" dirty="0"/>
              <a:t>. </a:t>
            </a:r>
          </a:p>
          <a:p>
            <a:r>
              <a:rPr lang="en-US" dirty="0"/>
              <a:t>From these two analyses, my recommendation to open coffee shop is either at </a:t>
            </a:r>
            <a:r>
              <a:rPr lang="en-US" dirty="0" err="1"/>
              <a:t>Gangbuk-gu</a:t>
            </a:r>
            <a:r>
              <a:rPr lang="en-US" dirty="0"/>
              <a:t> or </a:t>
            </a:r>
            <a:r>
              <a:rPr lang="en-US" dirty="0" err="1"/>
              <a:t>Gangseo-gu</a:t>
            </a:r>
            <a:r>
              <a:rPr lang="en-US" dirty="0"/>
              <a:t>. Both boroughs have high population density in Seoul, which will attract many customers, but at the same time, competition with other coffee shops is still lower than other three boroughs.</a:t>
            </a:r>
          </a:p>
        </p:txBody>
      </p:sp>
    </p:spTree>
    <p:extLst>
      <p:ext uri="{BB962C8B-B14F-4D97-AF65-F5344CB8AC3E}">
        <p14:creationId xmlns:p14="http://schemas.microsoft.com/office/powerpoint/2010/main" val="42161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used python libraries, </a:t>
            </a:r>
            <a:r>
              <a:rPr lang="en-US" dirty="0" err="1"/>
              <a:t>Geopy</a:t>
            </a:r>
            <a:r>
              <a:rPr lang="en-US" dirty="0"/>
              <a:t> client and Foursquare API to explore top 5 boroughs in Seoul. It was very interesting to see the difference between the most frequent venue and the absolute number of coffee shops in Jung-</a:t>
            </a:r>
            <a:r>
              <a:rPr lang="en-US" dirty="0" err="1"/>
              <a:t>gu</a:t>
            </a:r>
            <a:r>
              <a:rPr lang="en-US" dirty="0"/>
              <a:t>. Here, my recommendation to open new cafe is either </a:t>
            </a:r>
            <a:r>
              <a:rPr lang="en-US" dirty="0" err="1"/>
              <a:t>Gangbuk-gu</a:t>
            </a:r>
            <a:r>
              <a:rPr lang="en-US" dirty="0"/>
              <a:t> or </a:t>
            </a:r>
            <a:r>
              <a:rPr lang="en-US" dirty="0" err="1"/>
              <a:t>Gangseo-gu</a:t>
            </a:r>
            <a:r>
              <a:rPr lang="en-US" dirty="0"/>
              <a:t>. However, for those who would like to explore many coffee shops during the visit in Seoul, I definitely recommend </a:t>
            </a:r>
            <a:r>
              <a:rPr lang="en-US" dirty="0" err="1"/>
              <a:t>Yongsan-gu</a:t>
            </a:r>
            <a:r>
              <a:rPr lang="en-US" dirty="0"/>
              <a:t> and </a:t>
            </a:r>
            <a:r>
              <a:rPr lang="en-US" dirty="0" err="1"/>
              <a:t>Gangnam-gu</a:t>
            </a:r>
            <a:r>
              <a:rPr lang="en-US" dirty="0"/>
              <a:t>. These two boroughs had the most frequent and high number of coffee shops. It should be very convenient to explore cafes in a short, limited time during the visit.</a:t>
            </a:r>
          </a:p>
        </p:txBody>
      </p:sp>
    </p:spTree>
    <p:extLst>
      <p:ext uri="{BB962C8B-B14F-4D97-AF65-F5344CB8AC3E}">
        <p14:creationId xmlns:p14="http://schemas.microsoft.com/office/powerpoint/2010/main" val="29314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Seoul is hot spot for Coffee 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Coffee shops in Seoul are more than just COFEE: </a:t>
            </a:r>
          </a:p>
          <a:p>
            <a:pPr>
              <a:buFontTx/>
              <a:buChar char="-"/>
            </a:pPr>
            <a:r>
              <a:rPr lang="en-US" dirty="0" smtClean="0"/>
              <a:t>Meetings</a:t>
            </a:r>
          </a:p>
          <a:p>
            <a:pPr>
              <a:buFontTx/>
              <a:buChar char="-"/>
            </a:pPr>
            <a:r>
              <a:rPr lang="en-US" dirty="0" smtClean="0"/>
              <a:t>Work/Study</a:t>
            </a:r>
          </a:p>
          <a:p>
            <a:pPr>
              <a:buFontTx/>
              <a:buChar char="-"/>
            </a:pPr>
            <a:r>
              <a:rPr lang="en-US" dirty="0" smtClean="0"/>
              <a:t>Social gatherings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More # of Starbucks stores in Seoul than that of in New York city in 2019.</a:t>
            </a:r>
          </a:p>
          <a:p>
            <a:r>
              <a:rPr lang="en-US" dirty="0" smtClean="0"/>
              <a:t>Coffee shops in Seoul close around 12 AM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(vs. ~7 PM in US).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What type of clients or a group of people would be interested in this project?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-Business personnel who wants to invest or open a coffee shop.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 err="1"/>
              <a:t>Travelors</a:t>
            </a:r>
            <a:r>
              <a:rPr lang="en-US" dirty="0"/>
              <a:t> in Seoul who wants to visit hot Cafes.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/>
              <a:t>Freelancer who would like to have their own cafes as a side business. </a:t>
            </a:r>
          </a:p>
        </p:txBody>
      </p:sp>
    </p:spTree>
    <p:extLst>
      <p:ext uri="{BB962C8B-B14F-4D97-AF65-F5344CB8AC3E}">
        <p14:creationId xmlns:p14="http://schemas.microsoft.com/office/powerpoint/2010/main" val="38090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 5 boroughs in Seoul with high population density: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426525"/>
            <a:ext cx="6335739" cy="383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7378" y="2846396"/>
            <a:ext cx="240322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- </a:t>
            </a:r>
            <a:r>
              <a:rPr lang="en-US" sz="2700" dirty="0" err="1" smtClean="0"/>
              <a:t>Yongsan</a:t>
            </a:r>
            <a:r>
              <a:rPr lang="en-US" sz="2700" dirty="0" err="1"/>
              <a:t>-gu</a:t>
            </a:r>
            <a:endParaRPr lang="en-US" sz="2700" dirty="0"/>
          </a:p>
          <a:p>
            <a:r>
              <a:rPr lang="en-US" sz="2700" dirty="0" smtClean="0"/>
              <a:t>- Jung</a:t>
            </a:r>
            <a:r>
              <a:rPr lang="en-US" sz="2700" dirty="0"/>
              <a:t>-</a:t>
            </a:r>
            <a:r>
              <a:rPr lang="en-US" sz="2700" dirty="0" err="1"/>
              <a:t>gu</a:t>
            </a:r>
            <a:endParaRPr lang="en-US" sz="2700" dirty="0"/>
          </a:p>
          <a:p>
            <a:r>
              <a:rPr lang="en-US" sz="2700" dirty="0" smtClean="0"/>
              <a:t>- </a:t>
            </a:r>
            <a:r>
              <a:rPr lang="en-US" sz="2700" dirty="0" err="1" smtClean="0"/>
              <a:t>Gangseo</a:t>
            </a:r>
            <a:r>
              <a:rPr lang="en-US" sz="2700" dirty="0" err="1"/>
              <a:t>-gu</a:t>
            </a:r>
            <a:endParaRPr lang="en-US" sz="2700" dirty="0"/>
          </a:p>
          <a:p>
            <a:r>
              <a:rPr lang="en-US" sz="2700" dirty="0" smtClean="0"/>
              <a:t>- </a:t>
            </a:r>
            <a:r>
              <a:rPr lang="en-US" sz="2700" dirty="0" err="1" smtClean="0"/>
              <a:t>Gangbuk</a:t>
            </a:r>
            <a:r>
              <a:rPr lang="en-US" sz="2700" dirty="0" err="1"/>
              <a:t>-gu</a:t>
            </a:r>
            <a:endParaRPr lang="en-US" sz="2700" dirty="0"/>
          </a:p>
          <a:p>
            <a:r>
              <a:rPr lang="en-US" sz="2700" dirty="0" smtClean="0"/>
              <a:t>- </a:t>
            </a:r>
            <a:r>
              <a:rPr lang="en-US" sz="2700" dirty="0" err="1" smtClean="0"/>
              <a:t>Gangnam</a:t>
            </a:r>
            <a:r>
              <a:rPr lang="en-US" sz="2700" dirty="0" err="1"/>
              <a:t>-gu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833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Venues on each district:</a:t>
            </a:r>
          </a:p>
          <a:p>
            <a:pPr marL="0" indent="0">
              <a:buNone/>
            </a:pPr>
            <a:r>
              <a:rPr lang="en-US" dirty="0" smtClean="0"/>
              <a:t>Foursquare API, 100 venue limit in 1 km radius.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 and cleaning</a:t>
            </a:r>
            <a:endParaRPr lang="en-US" dirty="0"/>
          </a:p>
        </p:txBody>
      </p:sp>
      <p:pic>
        <p:nvPicPr>
          <p:cNvPr id="2" name="Picture 1" descr="Screen Shot 2020-04-29 at 12.0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7" y="2789816"/>
            <a:ext cx="7087273" cy="21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each </a:t>
            </a:r>
            <a:r>
              <a:rPr lang="en-US" b="1" dirty="0" smtClean="0"/>
              <a:t>borough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 5 venues in each borough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86" b="1"/>
          <a:stretch/>
        </p:blipFill>
        <p:spPr>
          <a:xfrm>
            <a:off x="4740535" y="2594471"/>
            <a:ext cx="2879111" cy="31436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6" y="2054705"/>
            <a:ext cx="2814699" cy="45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each borough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common venues in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2" y="2163516"/>
            <a:ext cx="7068029" cy="3489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752" y="5724501"/>
            <a:ext cx="776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common venue on </a:t>
            </a:r>
            <a:r>
              <a:rPr lang="en-US" dirty="0" err="1" smtClean="0"/>
              <a:t>Gangnam</a:t>
            </a:r>
            <a:r>
              <a:rPr lang="en-US" dirty="0" err="1"/>
              <a:t>-gu</a:t>
            </a:r>
            <a:r>
              <a:rPr lang="en-US" dirty="0"/>
              <a:t> and </a:t>
            </a:r>
            <a:r>
              <a:rPr lang="en-US" dirty="0" err="1"/>
              <a:t>Yongsan-gu</a:t>
            </a:r>
            <a:r>
              <a:rPr lang="en-US" dirty="0"/>
              <a:t> is 'Coffee </a:t>
            </a:r>
            <a:r>
              <a:rPr lang="en-US" dirty="0" smtClean="0"/>
              <a:t>Shop’.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8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 in folium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25" y="2000824"/>
            <a:ext cx="6285593" cy="37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‘Coffee shop’ in each borough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Absolute number of coffee shops in each borough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0" y="2282533"/>
            <a:ext cx="6942552" cy="37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8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</TotalTime>
  <Words>506</Words>
  <Application>Microsoft Macintosh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Opening new café in Seoul</vt:lpstr>
      <vt:lpstr>Seoul is hot spot for Coffee Shops</vt:lpstr>
      <vt:lpstr>Target Audience</vt:lpstr>
      <vt:lpstr>Data acquisition and cleaning</vt:lpstr>
      <vt:lpstr>Data acquisition and cleaning</vt:lpstr>
      <vt:lpstr>Analyze each borough </vt:lpstr>
      <vt:lpstr>Analyze each borough </vt:lpstr>
      <vt:lpstr>Kmeans clustering in folium map</vt:lpstr>
      <vt:lpstr>Analyze ‘Coffee shop’ in each borough</vt:lpstr>
      <vt:lpstr>Analyze ‘Coffee shop’ in each borough</vt:lpstr>
      <vt:lpstr>Discussions</vt:lpstr>
      <vt:lpstr>Conclusion</vt:lpstr>
    </vt:vector>
  </TitlesOfParts>
  <Company>Univeristy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new café in Seoul</dc:title>
  <dc:creator>Jee Eon Kim</dc:creator>
  <cp:lastModifiedBy>Jee Eon Kim</cp:lastModifiedBy>
  <cp:revision>5</cp:revision>
  <dcterms:created xsi:type="dcterms:W3CDTF">2020-04-29T18:38:10Z</dcterms:created>
  <dcterms:modified xsi:type="dcterms:W3CDTF">2020-04-29T19:10:27Z</dcterms:modified>
</cp:coreProperties>
</file>