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3F49-59A7-914B-A003-776F759B5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88A4-0D85-0443-86C2-85CBA4E67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35A33-CE59-9745-B3C4-B67CFEAE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341C-B017-B34C-A0D8-6BE4910C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1A46-7368-F440-9D42-2E5792F9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FA23-2F41-5F4F-A325-40253997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1E6DB-7CA9-4942-9292-770A5B8F8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AF9C-4FD1-A848-967D-D3C7B9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7CDC-191B-AF4B-8B9D-61F1D786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4BEF4-326D-4C41-8360-238FEC64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3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60F0C-C648-974A-9A07-B55C60CFF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EC6D3-4C11-ED44-96D8-351C65823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2FD12-5604-C249-AF02-FAA9E50F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06AD-B2F9-3E47-B2E0-38341E53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E4CB-B7A5-C947-A347-91A9CC3A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5A1C-0F7B-514A-A232-77D5EB7F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E747-3C42-E54A-903B-0458151F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F5B9-BF0F-AD4C-8493-05A05FAC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F359-D7FD-D042-9A16-5B7245D6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B9D3-FB0C-3342-8372-A2101F90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62A6-0846-CF4C-865B-573B471C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75F7A-F739-CE46-8042-A4614BE2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B4E12-E8D9-2743-8BBE-ED929135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90039-9894-2C4D-A6EA-65223BEC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101F-89C6-8F4B-8708-68CAB228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75B0-4BA1-1B41-BFCA-37BFE9D3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9B75-9649-EF48-9CAD-34D66B7B9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831EE-30B5-E345-A701-6B52E87E7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6077-50AB-AA41-B5DA-9D2FFC3A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5B9E-94AE-9B4A-A28B-66D14501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B171A-3291-B348-A1CE-C9FF9369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833C-8C52-A44B-AAEC-5D7FB04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0F0F-30E3-2549-B9B2-A313F88F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8767-2620-ED41-A786-D1F7F8C8A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A299B-B332-4441-98EA-2A0F979DE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9B477-7D9B-824E-9646-78EEADDDD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FF0F9-7A6F-EE40-913B-CAE95864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0E74B-48A4-E048-B4B8-0AA0C32D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C17A7-B1D0-B04D-B19B-EEBF0D7B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7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495D-742E-3042-942D-48BD8ED5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D1140-C251-7247-B73B-83D0F2C7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3D1A3-FBB4-BD4D-9DF1-6111AB22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45E7C-3A18-D044-BE3C-DAAE1253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211E8-2A3D-3A43-8507-CCB80F98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04A72-A8EB-B041-B590-E9916A65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5B58-1429-4C45-9CB6-FD048D49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A54E-E9FB-C643-B596-FACFAD9F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1C1-6107-0747-8FEE-5F3EC7B9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1D5CC-97C3-B448-B4BC-58A4A42B8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81F06-24C2-A743-ADA2-829FCB8F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E4647-82BF-804B-B5A1-39C752E8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D5E58-EF6B-7A48-A49B-1BF9E7B0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DAC0-CF6F-1943-963A-AC4FFB68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4C906-4A11-794B-84C2-C14437C53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577A2-DAF5-944B-877C-3894CF0C6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B7376-317D-B843-BC9F-B2EF7246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312C-AD82-ED45-A27B-0C3419A8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21297-600B-BE42-97BA-A3E6AFE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EEBD8-E41B-A14B-B641-7B5956EF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190E4-82A7-8447-845A-FCA34232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C9985-63F2-5840-9375-BB1539E81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82FC-001F-334B-8462-19C2AB9F4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E59C-0A83-8E4A-A2B6-B15595B06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B0C9-DEAE-A34C-824B-92CFE0D94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2BBD2-EE76-2148-99CC-95A501343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sales data from three separate counties in 2017</a:t>
            </a:r>
          </a:p>
        </p:txBody>
      </p:sp>
    </p:spTree>
    <p:extLst>
      <p:ext uri="{BB962C8B-B14F-4D97-AF65-F5344CB8AC3E}">
        <p14:creationId xmlns:p14="http://schemas.microsoft.com/office/powerpoint/2010/main" val="392676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7549-AD24-314F-8DE4-B98C48ED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461"/>
            <a:ext cx="4123267" cy="3063875"/>
          </a:xfrm>
        </p:spPr>
        <p:txBody>
          <a:bodyPr/>
          <a:lstStyle/>
          <a:p>
            <a:r>
              <a:rPr lang="en-US" dirty="0"/>
              <a:t>Beds, Baths, and Beyond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D53F0-3894-1F47-A7C9-A9F3CDC6D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059" y="523081"/>
            <a:ext cx="5870741" cy="5811838"/>
          </a:xfrm>
        </p:spPr>
      </p:pic>
    </p:spTree>
    <p:extLst>
      <p:ext uri="{BB962C8B-B14F-4D97-AF65-F5344CB8AC3E}">
        <p14:creationId xmlns:p14="http://schemas.microsoft.com/office/powerpoint/2010/main" val="54250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32F8-5F5D-354F-A2CB-D8440D32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133" y="2055151"/>
            <a:ext cx="4275667" cy="2296848"/>
          </a:xfrm>
        </p:spPr>
        <p:txBody>
          <a:bodyPr/>
          <a:lstStyle/>
          <a:p>
            <a:r>
              <a:rPr lang="en-US" dirty="0"/>
              <a:t>Correlations of significant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B296E-4918-FA4B-A6EE-02BA1BC20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5589425" cy="4351338"/>
          </a:xfrm>
        </p:spPr>
      </p:pic>
    </p:spTree>
    <p:extLst>
      <p:ext uri="{BB962C8B-B14F-4D97-AF65-F5344CB8AC3E}">
        <p14:creationId xmlns:p14="http://schemas.microsoft.com/office/powerpoint/2010/main" val="152390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D542-A461-7046-8FB7-7C8AF3C8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data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E10F-8C15-3945-A62B-207B5E9A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stated preferences regarding bedrooms and bathrooms, Americans view square footage as a primary determinate of overall value</a:t>
            </a:r>
          </a:p>
          <a:p>
            <a:r>
              <a:rPr lang="en-US" dirty="0"/>
              <a:t>Following square footage, additional bedrooms are more strongly correlated with assessed value than </a:t>
            </a:r>
            <a:r>
              <a:rPr lang="en-US"/>
              <a:t>additional bathrooms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Predicting Housing Prices</vt:lpstr>
      <vt:lpstr>Beds, Baths, and Beyond</vt:lpstr>
      <vt:lpstr>Correlations of significant features</vt:lpstr>
      <vt:lpstr>What the data shows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Prices</dc:title>
  <dc:creator>Kevin Eliasen</dc:creator>
  <cp:lastModifiedBy>Kevin Eliasen</cp:lastModifiedBy>
  <cp:revision>2</cp:revision>
  <dcterms:created xsi:type="dcterms:W3CDTF">2019-10-21T13:48:32Z</dcterms:created>
  <dcterms:modified xsi:type="dcterms:W3CDTF">2019-10-21T13:58:27Z</dcterms:modified>
</cp:coreProperties>
</file>