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0"/>
  </p:normalViewPr>
  <p:slideViewPr>
    <p:cSldViewPr snapToGrid="0" snapToObjects="1">
      <p:cViewPr varScale="1">
        <p:scale>
          <a:sx n="99" d="100"/>
          <a:sy n="99"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3F49-59A7-914B-A003-776F759B58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DB88A4-0D85-0443-86C2-85CBA4E67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B35A33-CE59-9745-B3C4-B67CFEAE6ABA}"/>
              </a:ext>
            </a:extLst>
          </p:cNvPr>
          <p:cNvSpPr>
            <a:spLocks noGrp="1"/>
          </p:cNvSpPr>
          <p:nvPr>
            <p:ph type="dt" sz="half" idx="10"/>
          </p:nvPr>
        </p:nvSpPr>
        <p:spPr/>
        <p:txBody>
          <a:bodyPr/>
          <a:lstStyle/>
          <a:p>
            <a:fld id="{FC910E74-6284-ED4B-907E-84303A8236FF}" type="datetimeFigureOut">
              <a:rPr lang="en-US" smtClean="0"/>
              <a:t>10/21/19</a:t>
            </a:fld>
            <a:endParaRPr lang="en-US"/>
          </a:p>
        </p:txBody>
      </p:sp>
      <p:sp>
        <p:nvSpPr>
          <p:cNvPr id="5" name="Footer Placeholder 4">
            <a:extLst>
              <a:ext uri="{FF2B5EF4-FFF2-40B4-BE49-F238E27FC236}">
                <a16:creationId xmlns:a16="http://schemas.microsoft.com/office/drawing/2014/main" id="{939E341C-B017-B34C-A0D8-6BE4910C3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D1A46-7368-F440-9D42-2E5792F9DD62}"/>
              </a:ext>
            </a:extLst>
          </p:cNvPr>
          <p:cNvSpPr>
            <a:spLocks noGrp="1"/>
          </p:cNvSpPr>
          <p:nvPr>
            <p:ph type="sldNum" sz="quarter" idx="12"/>
          </p:nvPr>
        </p:nvSpPr>
        <p:spPr/>
        <p:txBody>
          <a:bodyPr/>
          <a:lstStyle/>
          <a:p>
            <a:fld id="{C18150C6-FDF2-E64A-9466-450303418821}" type="slidenum">
              <a:rPr lang="en-US" smtClean="0"/>
              <a:t>‹#›</a:t>
            </a:fld>
            <a:endParaRPr lang="en-US"/>
          </a:p>
        </p:txBody>
      </p:sp>
    </p:spTree>
    <p:extLst>
      <p:ext uri="{BB962C8B-B14F-4D97-AF65-F5344CB8AC3E}">
        <p14:creationId xmlns:p14="http://schemas.microsoft.com/office/powerpoint/2010/main" val="2384940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FA23-2F41-5F4F-A325-40253997F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1E6DB-7CA9-4942-9292-770A5B8F87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EAF9C-4FD1-A848-967D-D3C7B9938263}"/>
              </a:ext>
            </a:extLst>
          </p:cNvPr>
          <p:cNvSpPr>
            <a:spLocks noGrp="1"/>
          </p:cNvSpPr>
          <p:nvPr>
            <p:ph type="dt" sz="half" idx="10"/>
          </p:nvPr>
        </p:nvSpPr>
        <p:spPr/>
        <p:txBody>
          <a:bodyPr/>
          <a:lstStyle/>
          <a:p>
            <a:fld id="{FC910E74-6284-ED4B-907E-84303A8236FF}" type="datetimeFigureOut">
              <a:rPr lang="en-US" smtClean="0"/>
              <a:t>10/21/19</a:t>
            </a:fld>
            <a:endParaRPr lang="en-US"/>
          </a:p>
        </p:txBody>
      </p:sp>
      <p:sp>
        <p:nvSpPr>
          <p:cNvPr id="5" name="Footer Placeholder 4">
            <a:extLst>
              <a:ext uri="{FF2B5EF4-FFF2-40B4-BE49-F238E27FC236}">
                <a16:creationId xmlns:a16="http://schemas.microsoft.com/office/drawing/2014/main" id="{C3317CDC-191B-AF4B-8B9D-61F1D786B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4BEF4-326D-4C41-8360-238FEC645A14}"/>
              </a:ext>
            </a:extLst>
          </p:cNvPr>
          <p:cNvSpPr>
            <a:spLocks noGrp="1"/>
          </p:cNvSpPr>
          <p:nvPr>
            <p:ph type="sldNum" sz="quarter" idx="12"/>
          </p:nvPr>
        </p:nvSpPr>
        <p:spPr/>
        <p:txBody>
          <a:bodyPr/>
          <a:lstStyle/>
          <a:p>
            <a:fld id="{C18150C6-FDF2-E64A-9466-450303418821}" type="slidenum">
              <a:rPr lang="en-US" smtClean="0"/>
              <a:t>‹#›</a:t>
            </a:fld>
            <a:endParaRPr lang="en-US"/>
          </a:p>
        </p:txBody>
      </p:sp>
    </p:spTree>
    <p:extLst>
      <p:ext uri="{BB962C8B-B14F-4D97-AF65-F5344CB8AC3E}">
        <p14:creationId xmlns:p14="http://schemas.microsoft.com/office/powerpoint/2010/main" val="283083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60F0C-C648-974A-9A07-B55C60CFFC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EEC6D3-4C11-ED44-96D8-351C658237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2FD12-5604-C249-AF02-FAA9E50F4D75}"/>
              </a:ext>
            </a:extLst>
          </p:cNvPr>
          <p:cNvSpPr>
            <a:spLocks noGrp="1"/>
          </p:cNvSpPr>
          <p:nvPr>
            <p:ph type="dt" sz="half" idx="10"/>
          </p:nvPr>
        </p:nvSpPr>
        <p:spPr/>
        <p:txBody>
          <a:bodyPr/>
          <a:lstStyle/>
          <a:p>
            <a:fld id="{FC910E74-6284-ED4B-907E-84303A8236FF}" type="datetimeFigureOut">
              <a:rPr lang="en-US" smtClean="0"/>
              <a:t>10/21/19</a:t>
            </a:fld>
            <a:endParaRPr lang="en-US"/>
          </a:p>
        </p:txBody>
      </p:sp>
      <p:sp>
        <p:nvSpPr>
          <p:cNvPr id="5" name="Footer Placeholder 4">
            <a:extLst>
              <a:ext uri="{FF2B5EF4-FFF2-40B4-BE49-F238E27FC236}">
                <a16:creationId xmlns:a16="http://schemas.microsoft.com/office/drawing/2014/main" id="{D96F06AD-B2F9-3E47-B2E0-38341E53E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EE4CB-B7A5-C947-A347-91A9CC3A2A8B}"/>
              </a:ext>
            </a:extLst>
          </p:cNvPr>
          <p:cNvSpPr>
            <a:spLocks noGrp="1"/>
          </p:cNvSpPr>
          <p:nvPr>
            <p:ph type="sldNum" sz="quarter" idx="12"/>
          </p:nvPr>
        </p:nvSpPr>
        <p:spPr/>
        <p:txBody>
          <a:bodyPr/>
          <a:lstStyle/>
          <a:p>
            <a:fld id="{C18150C6-FDF2-E64A-9466-450303418821}" type="slidenum">
              <a:rPr lang="en-US" smtClean="0"/>
              <a:t>‹#›</a:t>
            </a:fld>
            <a:endParaRPr lang="en-US"/>
          </a:p>
        </p:txBody>
      </p:sp>
    </p:spTree>
    <p:extLst>
      <p:ext uri="{BB962C8B-B14F-4D97-AF65-F5344CB8AC3E}">
        <p14:creationId xmlns:p14="http://schemas.microsoft.com/office/powerpoint/2010/main" val="206418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5A1C-0F7B-514A-A232-77D5EB7F86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6E747-3C42-E54A-903B-0458151FA2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AF5B9-BF0F-AD4C-8493-05A05FACCE0A}"/>
              </a:ext>
            </a:extLst>
          </p:cNvPr>
          <p:cNvSpPr>
            <a:spLocks noGrp="1"/>
          </p:cNvSpPr>
          <p:nvPr>
            <p:ph type="dt" sz="half" idx="10"/>
          </p:nvPr>
        </p:nvSpPr>
        <p:spPr/>
        <p:txBody>
          <a:bodyPr/>
          <a:lstStyle/>
          <a:p>
            <a:fld id="{FC910E74-6284-ED4B-907E-84303A8236FF}" type="datetimeFigureOut">
              <a:rPr lang="en-US" smtClean="0"/>
              <a:t>10/21/19</a:t>
            </a:fld>
            <a:endParaRPr lang="en-US"/>
          </a:p>
        </p:txBody>
      </p:sp>
      <p:sp>
        <p:nvSpPr>
          <p:cNvPr id="5" name="Footer Placeholder 4">
            <a:extLst>
              <a:ext uri="{FF2B5EF4-FFF2-40B4-BE49-F238E27FC236}">
                <a16:creationId xmlns:a16="http://schemas.microsoft.com/office/drawing/2014/main" id="{7320F359-D7FD-D042-9A16-5B7245D65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9B9D3-FB0C-3342-8372-A2101F907BF7}"/>
              </a:ext>
            </a:extLst>
          </p:cNvPr>
          <p:cNvSpPr>
            <a:spLocks noGrp="1"/>
          </p:cNvSpPr>
          <p:nvPr>
            <p:ph type="sldNum" sz="quarter" idx="12"/>
          </p:nvPr>
        </p:nvSpPr>
        <p:spPr/>
        <p:txBody>
          <a:bodyPr/>
          <a:lstStyle/>
          <a:p>
            <a:fld id="{C18150C6-FDF2-E64A-9466-450303418821}" type="slidenum">
              <a:rPr lang="en-US" smtClean="0"/>
              <a:t>‹#›</a:t>
            </a:fld>
            <a:endParaRPr lang="en-US"/>
          </a:p>
        </p:txBody>
      </p:sp>
    </p:spTree>
    <p:extLst>
      <p:ext uri="{BB962C8B-B14F-4D97-AF65-F5344CB8AC3E}">
        <p14:creationId xmlns:p14="http://schemas.microsoft.com/office/powerpoint/2010/main" val="303567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62A6-0846-CF4C-865B-573B471C70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F75F7A-F739-CE46-8042-A4614BE25B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0B4E12-E8D9-2743-8BBE-ED929135D22F}"/>
              </a:ext>
            </a:extLst>
          </p:cNvPr>
          <p:cNvSpPr>
            <a:spLocks noGrp="1"/>
          </p:cNvSpPr>
          <p:nvPr>
            <p:ph type="dt" sz="half" idx="10"/>
          </p:nvPr>
        </p:nvSpPr>
        <p:spPr/>
        <p:txBody>
          <a:bodyPr/>
          <a:lstStyle/>
          <a:p>
            <a:fld id="{FC910E74-6284-ED4B-907E-84303A8236FF}" type="datetimeFigureOut">
              <a:rPr lang="en-US" smtClean="0"/>
              <a:t>10/21/19</a:t>
            </a:fld>
            <a:endParaRPr lang="en-US"/>
          </a:p>
        </p:txBody>
      </p:sp>
      <p:sp>
        <p:nvSpPr>
          <p:cNvPr id="5" name="Footer Placeholder 4">
            <a:extLst>
              <a:ext uri="{FF2B5EF4-FFF2-40B4-BE49-F238E27FC236}">
                <a16:creationId xmlns:a16="http://schemas.microsoft.com/office/drawing/2014/main" id="{3B790039-9894-2C4D-A6EA-65223BECB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B101F-89C6-8F4B-8708-68CAB228CE3A}"/>
              </a:ext>
            </a:extLst>
          </p:cNvPr>
          <p:cNvSpPr>
            <a:spLocks noGrp="1"/>
          </p:cNvSpPr>
          <p:nvPr>
            <p:ph type="sldNum" sz="quarter" idx="12"/>
          </p:nvPr>
        </p:nvSpPr>
        <p:spPr/>
        <p:txBody>
          <a:bodyPr/>
          <a:lstStyle/>
          <a:p>
            <a:fld id="{C18150C6-FDF2-E64A-9466-450303418821}" type="slidenum">
              <a:rPr lang="en-US" smtClean="0"/>
              <a:t>‹#›</a:t>
            </a:fld>
            <a:endParaRPr lang="en-US"/>
          </a:p>
        </p:txBody>
      </p:sp>
    </p:spTree>
    <p:extLst>
      <p:ext uri="{BB962C8B-B14F-4D97-AF65-F5344CB8AC3E}">
        <p14:creationId xmlns:p14="http://schemas.microsoft.com/office/powerpoint/2010/main" val="109376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75B0-4BA1-1B41-BFCA-37BFE9D3F4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189B75-9649-EF48-9CAD-34D66B7B9A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F831EE-30B5-E345-A701-6B52E87E76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336077-50AB-AA41-B5DA-9D2FFC3A7507}"/>
              </a:ext>
            </a:extLst>
          </p:cNvPr>
          <p:cNvSpPr>
            <a:spLocks noGrp="1"/>
          </p:cNvSpPr>
          <p:nvPr>
            <p:ph type="dt" sz="half" idx="10"/>
          </p:nvPr>
        </p:nvSpPr>
        <p:spPr/>
        <p:txBody>
          <a:bodyPr/>
          <a:lstStyle/>
          <a:p>
            <a:fld id="{FC910E74-6284-ED4B-907E-84303A8236FF}" type="datetimeFigureOut">
              <a:rPr lang="en-US" smtClean="0"/>
              <a:t>10/21/19</a:t>
            </a:fld>
            <a:endParaRPr lang="en-US"/>
          </a:p>
        </p:txBody>
      </p:sp>
      <p:sp>
        <p:nvSpPr>
          <p:cNvPr id="6" name="Footer Placeholder 5">
            <a:extLst>
              <a:ext uri="{FF2B5EF4-FFF2-40B4-BE49-F238E27FC236}">
                <a16:creationId xmlns:a16="http://schemas.microsoft.com/office/drawing/2014/main" id="{B15C5B9E-94AE-9B4A-A28B-66D14501AC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AB171A-3291-B348-A1CE-C9FF9369F2C7}"/>
              </a:ext>
            </a:extLst>
          </p:cNvPr>
          <p:cNvSpPr>
            <a:spLocks noGrp="1"/>
          </p:cNvSpPr>
          <p:nvPr>
            <p:ph type="sldNum" sz="quarter" idx="12"/>
          </p:nvPr>
        </p:nvSpPr>
        <p:spPr/>
        <p:txBody>
          <a:bodyPr/>
          <a:lstStyle/>
          <a:p>
            <a:fld id="{C18150C6-FDF2-E64A-9466-450303418821}" type="slidenum">
              <a:rPr lang="en-US" smtClean="0"/>
              <a:t>‹#›</a:t>
            </a:fld>
            <a:endParaRPr lang="en-US"/>
          </a:p>
        </p:txBody>
      </p:sp>
    </p:spTree>
    <p:extLst>
      <p:ext uri="{BB962C8B-B14F-4D97-AF65-F5344CB8AC3E}">
        <p14:creationId xmlns:p14="http://schemas.microsoft.com/office/powerpoint/2010/main" val="168803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833C-8C52-A44B-AAEC-5D7FB04118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10F0F-30E3-2549-B9B2-A313F88F7B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B8767-2620-ED41-A786-D1F7F8C8A5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1A299B-B332-4441-98EA-2A0F979DE4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89B477-7D9B-824E-9646-78EEADDDDB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5FF0F9-7A6F-EE40-913B-CAE9586477A8}"/>
              </a:ext>
            </a:extLst>
          </p:cNvPr>
          <p:cNvSpPr>
            <a:spLocks noGrp="1"/>
          </p:cNvSpPr>
          <p:nvPr>
            <p:ph type="dt" sz="half" idx="10"/>
          </p:nvPr>
        </p:nvSpPr>
        <p:spPr/>
        <p:txBody>
          <a:bodyPr/>
          <a:lstStyle/>
          <a:p>
            <a:fld id="{FC910E74-6284-ED4B-907E-84303A8236FF}" type="datetimeFigureOut">
              <a:rPr lang="en-US" smtClean="0"/>
              <a:t>10/21/19</a:t>
            </a:fld>
            <a:endParaRPr lang="en-US"/>
          </a:p>
        </p:txBody>
      </p:sp>
      <p:sp>
        <p:nvSpPr>
          <p:cNvPr id="8" name="Footer Placeholder 7">
            <a:extLst>
              <a:ext uri="{FF2B5EF4-FFF2-40B4-BE49-F238E27FC236}">
                <a16:creationId xmlns:a16="http://schemas.microsoft.com/office/drawing/2014/main" id="{7A50E74B-48A4-E048-B4B8-0AA0C32D94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3C17A7-B1D0-B04D-B19B-EEBF0D7BD763}"/>
              </a:ext>
            </a:extLst>
          </p:cNvPr>
          <p:cNvSpPr>
            <a:spLocks noGrp="1"/>
          </p:cNvSpPr>
          <p:nvPr>
            <p:ph type="sldNum" sz="quarter" idx="12"/>
          </p:nvPr>
        </p:nvSpPr>
        <p:spPr/>
        <p:txBody>
          <a:bodyPr/>
          <a:lstStyle/>
          <a:p>
            <a:fld id="{C18150C6-FDF2-E64A-9466-450303418821}" type="slidenum">
              <a:rPr lang="en-US" smtClean="0"/>
              <a:t>‹#›</a:t>
            </a:fld>
            <a:endParaRPr lang="en-US"/>
          </a:p>
        </p:txBody>
      </p:sp>
    </p:spTree>
    <p:extLst>
      <p:ext uri="{BB962C8B-B14F-4D97-AF65-F5344CB8AC3E}">
        <p14:creationId xmlns:p14="http://schemas.microsoft.com/office/powerpoint/2010/main" val="369597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495D-742E-3042-942D-48BD8ED5C5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FD1140-C251-7247-B73B-83D0F2C7FF1E}"/>
              </a:ext>
            </a:extLst>
          </p:cNvPr>
          <p:cNvSpPr>
            <a:spLocks noGrp="1"/>
          </p:cNvSpPr>
          <p:nvPr>
            <p:ph type="dt" sz="half" idx="10"/>
          </p:nvPr>
        </p:nvSpPr>
        <p:spPr/>
        <p:txBody>
          <a:bodyPr/>
          <a:lstStyle/>
          <a:p>
            <a:fld id="{FC910E74-6284-ED4B-907E-84303A8236FF}" type="datetimeFigureOut">
              <a:rPr lang="en-US" smtClean="0"/>
              <a:t>10/21/19</a:t>
            </a:fld>
            <a:endParaRPr lang="en-US"/>
          </a:p>
        </p:txBody>
      </p:sp>
      <p:sp>
        <p:nvSpPr>
          <p:cNvPr id="4" name="Footer Placeholder 3">
            <a:extLst>
              <a:ext uri="{FF2B5EF4-FFF2-40B4-BE49-F238E27FC236}">
                <a16:creationId xmlns:a16="http://schemas.microsoft.com/office/drawing/2014/main" id="{16A3D1A3-FBB4-BD4D-9DF1-6111AB2276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145E7C-3A18-D044-BE3C-DAAE125390E3}"/>
              </a:ext>
            </a:extLst>
          </p:cNvPr>
          <p:cNvSpPr>
            <a:spLocks noGrp="1"/>
          </p:cNvSpPr>
          <p:nvPr>
            <p:ph type="sldNum" sz="quarter" idx="12"/>
          </p:nvPr>
        </p:nvSpPr>
        <p:spPr/>
        <p:txBody>
          <a:bodyPr/>
          <a:lstStyle/>
          <a:p>
            <a:fld id="{C18150C6-FDF2-E64A-9466-450303418821}" type="slidenum">
              <a:rPr lang="en-US" smtClean="0"/>
              <a:t>‹#›</a:t>
            </a:fld>
            <a:endParaRPr lang="en-US"/>
          </a:p>
        </p:txBody>
      </p:sp>
    </p:spTree>
    <p:extLst>
      <p:ext uri="{BB962C8B-B14F-4D97-AF65-F5344CB8AC3E}">
        <p14:creationId xmlns:p14="http://schemas.microsoft.com/office/powerpoint/2010/main" val="77474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0211E8-2A3D-3A43-8507-CCB80F988184}"/>
              </a:ext>
            </a:extLst>
          </p:cNvPr>
          <p:cNvSpPr>
            <a:spLocks noGrp="1"/>
          </p:cNvSpPr>
          <p:nvPr>
            <p:ph type="dt" sz="half" idx="10"/>
          </p:nvPr>
        </p:nvSpPr>
        <p:spPr/>
        <p:txBody>
          <a:bodyPr/>
          <a:lstStyle/>
          <a:p>
            <a:fld id="{FC910E74-6284-ED4B-907E-84303A8236FF}" type="datetimeFigureOut">
              <a:rPr lang="en-US" smtClean="0"/>
              <a:t>10/21/19</a:t>
            </a:fld>
            <a:endParaRPr lang="en-US"/>
          </a:p>
        </p:txBody>
      </p:sp>
      <p:sp>
        <p:nvSpPr>
          <p:cNvPr id="3" name="Footer Placeholder 2">
            <a:extLst>
              <a:ext uri="{FF2B5EF4-FFF2-40B4-BE49-F238E27FC236}">
                <a16:creationId xmlns:a16="http://schemas.microsoft.com/office/drawing/2014/main" id="{C6804A72-A8EB-B041-B590-E9916A6504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C85B58-1429-4C45-9CB6-FD048D49AB9A}"/>
              </a:ext>
            </a:extLst>
          </p:cNvPr>
          <p:cNvSpPr>
            <a:spLocks noGrp="1"/>
          </p:cNvSpPr>
          <p:nvPr>
            <p:ph type="sldNum" sz="quarter" idx="12"/>
          </p:nvPr>
        </p:nvSpPr>
        <p:spPr/>
        <p:txBody>
          <a:bodyPr/>
          <a:lstStyle/>
          <a:p>
            <a:fld id="{C18150C6-FDF2-E64A-9466-450303418821}" type="slidenum">
              <a:rPr lang="en-US" smtClean="0"/>
              <a:t>‹#›</a:t>
            </a:fld>
            <a:endParaRPr lang="en-US"/>
          </a:p>
        </p:txBody>
      </p:sp>
    </p:spTree>
    <p:extLst>
      <p:ext uri="{BB962C8B-B14F-4D97-AF65-F5344CB8AC3E}">
        <p14:creationId xmlns:p14="http://schemas.microsoft.com/office/powerpoint/2010/main" val="39118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A54E-E9FB-C643-B596-FACFAD9F9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5D61C1-6107-0747-8FEE-5F3EC7B9B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B1D5CC-97C3-B448-B4BC-58A4A42B8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81F06-24C2-A743-ADA2-829FCB8FC1F1}"/>
              </a:ext>
            </a:extLst>
          </p:cNvPr>
          <p:cNvSpPr>
            <a:spLocks noGrp="1"/>
          </p:cNvSpPr>
          <p:nvPr>
            <p:ph type="dt" sz="half" idx="10"/>
          </p:nvPr>
        </p:nvSpPr>
        <p:spPr/>
        <p:txBody>
          <a:bodyPr/>
          <a:lstStyle/>
          <a:p>
            <a:fld id="{FC910E74-6284-ED4B-907E-84303A8236FF}" type="datetimeFigureOut">
              <a:rPr lang="en-US" smtClean="0"/>
              <a:t>10/21/19</a:t>
            </a:fld>
            <a:endParaRPr lang="en-US"/>
          </a:p>
        </p:txBody>
      </p:sp>
      <p:sp>
        <p:nvSpPr>
          <p:cNvPr id="6" name="Footer Placeholder 5">
            <a:extLst>
              <a:ext uri="{FF2B5EF4-FFF2-40B4-BE49-F238E27FC236}">
                <a16:creationId xmlns:a16="http://schemas.microsoft.com/office/drawing/2014/main" id="{4A4E4647-82BF-804B-B5A1-39C752E8D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D5E58-EF6B-7A48-A49B-1BF9E7B0CC61}"/>
              </a:ext>
            </a:extLst>
          </p:cNvPr>
          <p:cNvSpPr>
            <a:spLocks noGrp="1"/>
          </p:cNvSpPr>
          <p:nvPr>
            <p:ph type="sldNum" sz="quarter" idx="12"/>
          </p:nvPr>
        </p:nvSpPr>
        <p:spPr/>
        <p:txBody>
          <a:bodyPr/>
          <a:lstStyle/>
          <a:p>
            <a:fld id="{C18150C6-FDF2-E64A-9466-450303418821}" type="slidenum">
              <a:rPr lang="en-US" smtClean="0"/>
              <a:t>‹#›</a:t>
            </a:fld>
            <a:endParaRPr lang="en-US"/>
          </a:p>
        </p:txBody>
      </p:sp>
    </p:spTree>
    <p:extLst>
      <p:ext uri="{BB962C8B-B14F-4D97-AF65-F5344CB8AC3E}">
        <p14:creationId xmlns:p14="http://schemas.microsoft.com/office/powerpoint/2010/main" val="4272597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DAC0-CF6F-1943-963A-AC4FFB684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44C906-4A11-794B-84C2-C14437C53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8577A2-DAF5-944B-877C-3894CF0C6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B7376-317D-B843-BC9F-B2EF72468286}"/>
              </a:ext>
            </a:extLst>
          </p:cNvPr>
          <p:cNvSpPr>
            <a:spLocks noGrp="1"/>
          </p:cNvSpPr>
          <p:nvPr>
            <p:ph type="dt" sz="half" idx="10"/>
          </p:nvPr>
        </p:nvSpPr>
        <p:spPr/>
        <p:txBody>
          <a:bodyPr/>
          <a:lstStyle/>
          <a:p>
            <a:fld id="{FC910E74-6284-ED4B-907E-84303A8236FF}" type="datetimeFigureOut">
              <a:rPr lang="en-US" smtClean="0"/>
              <a:t>10/21/19</a:t>
            </a:fld>
            <a:endParaRPr lang="en-US"/>
          </a:p>
        </p:txBody>
      </p:sp>
      <p:sp>
        <p:nvSpPr>
          <p:cNvPr id="6" name="Footer Placeholder 5">
            <a:extLst>
              <a:ext uri="{FF2B5EF4-FFF2-40B4-BE49-F238E27FC236}">
                <a16:creationId xmlns:a16="http://schemas.microsoft.com/office/drawing/2014/main" id="{94CB312C-AD82-ED45-A27B-0C3419A8D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721297-600B-BE42-97BA-A3E6AFE1212B}"/>
              </a:ext>
            </a:extLst>
          </p:cNvPr>
          <p:cNvSpPr>
            <a:spLocks noGrp="1"/>
          </p:cNvSpPr>
          <p:nvPr>
            <p:ph type="sldNum" sz="quarter" idx="12"/>
          </p:nvPr>
        </p:nvSpPr>
        <p:spPr/>
        <p:txBody>
          <a:bodyPr/>
          <a:lstStyle/>
          <a:p>
            <a:fld id="{C18150C6-FDF2-E64A-9466-450303418821}" type="slidenum">
              <a:rPr lang="en-US" smtClean="0"/>
              <a:t>‹#›</a:t>
            </a:fld>
            <a:endParaRPr lang="en-US"/>
          </a:p>
        </p:txBody>
      </p:sp>
    </p:spTree>
    <p:extLst>
      <p:ext uri="{BB962C8B-B14F-4D97-AF65-F5344CB8AC3E}">
        <p14:creationId xmlns:p14="http://schemas.microsoft.com/office/powerpoint/2010/main" val="379013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0EEBD8-E41B-A14B-B641-7B5956EFEB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2190E4-82A7-8447-845A-FCA34232B8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C9985-63F2-5840-9375-BB1539E81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910E74-6284-ED4B-907E-84303A8236FF}" type="datetimeFigureOut">
              <a:rPr lang="en-US" smtClean="0"/>
              <a:t>10/21/19</a:t>
            </a:fld>
            <a:endParaRPr lang="en-US"/>
          </a:p>
        </p:txBody>
      </p:sp>
      <p:sp>
        <p:nvSpPr>
          <p:cNvPr id="5" name="Footer Placeholder 4">
            <a:extLst>
              <a:ext uri="{FF2B5EF4-FFF2-40B4-BE49-F238E27FC236}">
                <a16:creationId xmlns:a16="http://schemas.microsoft.com/office/drawing/2014/main" id="{91BF82FC-001F-334B-8462-19C2AB9F4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0CE59C-0A83-8E4A-A2B6-B15595B06D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150C6-FDF2-E64A-9466-450303418821}" type="slidenum">
              <a:rPr lang="en-US" smtClean="0"/>
              <a:t>‹#›</a:t>
            </a:fld>
            <a:endParaRPr lang="en-US"/>
          </a:p>
        </p:txBody>
      </p:sp>
    </p:spTree>
    <p:extLst>
      <p:ext uri="{BB962C8B-B14F-4D97-AF65-F5344CB8AC3E}">
        <p14:creationId xmlns:p14="http://schemas.microsoft.com/office/powerpoint/2010/main" val="1590832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B0C9-DEAE-A34C-824B-92CFE0D94DD7}"/>
              </a:ext>
            </a:extLst>
          </p:cNvPr>
          <p:cNvSpPr>
            <a:spLocks noGrp="1"/>
          </p:cNvSpPr>
          <p:nvPr>
            <p:ph type="ctrTitle"/>
          </p:nvPr>
        </p:nvSpPr>
        <p:spPr/>
        <p:txBody>
          <a:bodyPr/>
          <a:lstStyle/>
          <a:p>
            <a:r>
              <a:rPr lang="en-US" dirty="0"/>
              <a:t>Predicting Housing Prices</a:t>
            </a:r>
          </a:p>
        </p:txBody>
      </p:sp>
      <p:sp>
        <p:nvSpPr>
          <p:cNvPr id="3" name="Subtitle 2">
            <a:extLst>
              <a:ext uri="{FF2B5EF4-FFF2-40B4-BE49-F238E27FC236}">
                <a16:creationId xmlns:a16="http://schemas.microsoft.com/office/drawing/2014/main" id="{28F2BBD2-EE76-2148-99CC-95A50134394A}"/>
              </a:ext>
            </a:extLst>
          </p:cNvPr>
          <p:cNvSpPr>
            <a:spLocks noGrp="1"/>
          </p:cNvSpPr>
          <p:nvPr>
            <p:ph type="subTitle" idx="1"/>
          </p:nvPr>
        </p:nvSpPr>
        <p:spPr/>
        <p:txBody>
          <a:bodyPr/>
          <a:lstStyle/>
          <a:p>
            <a:r>
              <a:rPr lang="en-US" dirty="0"/>
              <a:t>Based on sales data from three separate counties in 2017</a:t>
            </a:r>
          </a:p>
        </p:txBody>
      </p:sp>
    </p:spTree>
    <p:extLst>
      <p:ext uri="{BB962C8B-B14F-4D97-AF65-F5344CB8AC3E}">
        <p14:creationId xmlns:p14="http://schemas.microsoft.com/office/powerpoint/2010/main" val="3926766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7549-AD24-314F-8DE4-B98C48ED80C7}"/>
              </a:ext>
            </a:extLst>
          </p:cNvPr>
          <p:cNvSpPr>
            <a:spLocks noGrp="1"/>
          </p:cNvSpPr>
          <p:nvPr>
            <p:ph type="title"/>
          </p:nvPr>
        </p:nvSpPr>
        <p:spPr>
          <a:xfrm>
            <a:off x="838200" y="1736461"/>
            <a:ext cx="4123267" cy="3063875"/>
          </a:xfrm>
        </p:spPr>
        <p:txBody>
          <a:bodyPr/>
          <a:lstStyle/>
          <a:p>
            <a:r>
              <a:rPr lang="en-US" dirty="0"/>
              <a:t>Beds, Baths, and Beyond</a:t>
            </a:r>
          </a:p>
        </p:txBody>
      </p:sp>
      <p:pic>
        <p:nvPicPr>
          <p:cNvPr id="5" name="Content Placeholder 4">
            <a:extLst>
              <a:ext uri="{FF2B5EF4-FFF2-40B4-BE49-F238E27FC236}">
                <a16:creationId xmlns:a16="http://schemas.microsoft.com/office/drawing/2014/main" id="{DE3D53F0-3894-1F47-A7C9-A9F3CDC6D4CC}"/>
              </a:ext>
            </a:extLst>
          </p:cNvPr>
          <p:cNvPicPr>
            <a:picLocks noGrp="1" noChangeAspect="1"/>
          </p:cNvPicPr>
          <p:nvPr>
            <p:ph idx="1"/>
          </p:nvPr>
        </p:nvPicPr>
        <p:blipFill>
          <a:blip r:embed="rId2"/>
          <a:stretch>
            <a:fillRect/>
          </a:stretch>
        </p:blipFill>
        <p:spPr>
          <a:xfrm>
            <a:off x="5483059" y="523081"/>
            <a:ext cx="5870741" cy="5811838"/>
          </a:xfrm>
        </p:spPr>
      </p:pic>
    </p:spTree>
    <p:extLst>
      <p:ext uri="{BB962C8B-B14F-4D97-AF65-F5344CB8AC3E}">
        <p14:creationId xmlns:p14="http://schemas.microsoft.com/office/powerpoint/2010/main" val="54250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32F8-5F5D-354F-A2CB-D8440D327A38}"/>
              </a:ext>
            </a:extLst>
          </p:cNvPr>
          <p:cNvSpPr>
            <a:spLocks noGrp="1"/>
          </p:cNvSpPr>
          <p:nvPr>
            <p:ph type="title"/>
          </p:nvPr>
        </p:nvSpPr>
        <p:spPr>
          <a:xfrm>
            <a:off x="7078133" y="2055151"/>
            <a:ext cx="4275667" cy="2296848"/>
          </a:xfrm>
        </p:spPr>
        <p:txBody>
          <a:bodyPr/>
          <a:lstStyle/>
          <a:p>
            <a:r>
              <a:rPr lang="en-US" dirty="0"/>
              <a:t>Correlations of significant features</a:t>
            </a:r>
          </a:p>
        </p:txBody>
      </p:sp>
      <p:pic>
        <p:nvPicPr>
          <p:cNvPr id="5" name="Content Placeholder 4">
            <a:extLst>
              <a:ext uri="{FF2B5EF4-FFF2-40B4-BE49-F238E27FC236}">
                <a16:creationId xmlns:a16="http://schemas.microsoft.com/office/drawing/2014/main" id="{5C5B296E-4918-FA4B-A6EE-02BA1BC20A3D}"/>
              </a:ext>
            </a:extLst>
          </p:cNvPr>
          <p:cNvPicPr>
            <a:picLocks noGrp="1" noChangeAspect="1"/>
          </p:cNvPicPr>
          <p:nvPr>
            <p:ph idx="1"/>
          </p:nvPr>
        </p:nvPicPr>
        <p:blipFill>
          <a:blip r:embed="rId2"/>
          <a:stretch>
            <a:fillRect/>
          </a:stretch>
        </p:blipFill>
        <p:spPr>
          <a:xfrm>
            <a:off x="838200" y="1027906"/>
            <a:ext cx="5589425" cy="4351338"/>
          </a:xfrm>
        </p:spPr>
      </p:pic>
    </p:spTree>
    <p:extLst>
      <p:ext uri="{BB962C8B-B14F-4D97-AF65-F5344CB8AC3E}">
        <p14:creationId xmlns:p14="http://schemas.microsoft.com/office/powerpoint/2010/main" val="152390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D542-A461-7046-8FB7-7C8AF3C89814}"/>
              </a:ext>
            </a:extLst>
          </p:cNvPr>
          <p:cNvSpPr>
            <a:spLocks noGrp="1"/>
          </p:cNvSpPr>
          <p:nvPr>
            <p:ph type="title"/>
          </p:nvPr>
        </p:nvSpPr>
        <p:spPr/>
        <p:txBody>
          <a:bodyPr/>
          <a:lstStyle/>
          <a:p>
            <a:r>
              <a:rPr lang="en-US" dirty="0"/>
              <a:t>What the data shows</a:t>
            </a:r>
          </a:p>
        </p:txBody>
      </p:sp>
      <p:sp>
        <p:nvSpPr>
          <p:cNvPr id="3" name="Content Placeholder 2">
            <a:extLst>
              <a:ext uri="{FF2B5EF4-FFF2-40B4-BE49-F238E27FC236}">
                <a16:creationId xmlns:a16="http://schemas.microsoft.com/office/drawing/2014/main" id="{B4FDE10F-8C15-3945-A62B-207B5E9A9702}"/>
              </a:ext>
            </a:extLst>
          </p:cNvPr>
          <p:cNvSpPr>
            <a:spLocks noGrp="1"/>
          </p:cNvSpPr>
          <p:nvPr>
            <p:ph idx="1"/>
          </p:nvPr>
        </p:nvSpPr>
        <p:spPr/>
        <p:txBody>
          <a:bodyPr/>
          <a:lstStyle/>
          <a:p>
            <a:r>
              <a:rPr lang="en-US" dirty="0"/>
              <a:t>Regardless of stated preferences regarding bedrooms and bathrooms, Americans view square footage as a primary determinate of overall value</a:t>
            </a:r>
          </a:p>
          <a:p>
            <a:r>
              <a:rPr lang="en-US" dirty="0"/>
              <a:t>Following square footage, additional bedrooms are more strongly correlated with assessed value than additional bathrooms</a:t>
            </a:r>
          </a:p>
          <a:p>
            <a:pPr marL="0" indent="0">
              <a:buNone/>
            </a:pPr>
            <a:endParaRPr lang="en-US" dirty="0"/>
          </a:p>
          <a:p>
            <a:endParaRPr lang="en-US" dirty="0"/>
          </a:p>
        </p:txBody>
      </p:sp>
    </p:spTree>
    <p:extLst>
      <p:ext uri="{BB962C8B-B14F-4D97-AF65-F5344CB8AC3E}">
        <p14:creationId xmlns:p14="http://schemas.microsoft.com/office/powerpoint/2010/main" val="424427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A3DE-EA11-7242-B837-8C5D80183A27}"/>
              </a:ext>
            </a:extLst>
          </p:cNvPr>
          <p:cNvSpPr>
            <a:spLocks noGrp="1"/>
          </p:cNvSpPr>
          <p:nvPr>
            <p:ph type="title"/>
          </p:nvPr>
        </p:nvSpPr>
        <p:spPr/>
        <p:txBody>
          <a:bodyPr/>
          <a:lstStyle/>
          <a:p>
            <a:r>
              <a:rPr lang="en-US" dirty="0"/>
              <a:t>What the data </a:t>
            </a:r>
            <a:r>
              <a:rPr lang="en-US" i="1" dirty="0"/>
              <a:t>doesn’t</a:t>
            </a:r>
            <a:r>
              <a:rPr lang="en-US" dirty="0"/>
              <a:t> show</a:t>
            </a:r>
          </a:p>
        </p:txBody>
      </p:sp>
      <p:sp>
        <p:nvSpPr>
          <p:cNvPr id="3" name="Content Placeholder 2">
            <a:extLst>
              <a:ext uri="{FF2B5EF4-FFF2-40B4-BE49-F238E27FC236}">
                <a16:creationId xmlns:a16="http://schemas.microsoft.com/office/drawing/2014/main" id="{CE6F511E-C994-7245-A62A-5F95C35ADD14}"/>
              </a:ext>
            </a:extLst>
          </p:cNvPr>
          <p:cNvSpPr>
            <a:spLocks noGrp="1"/>
          </p:cNvSpPr>
          <p:nvPr>
            <p:ph idx="1"/>
          </p:nvPr>
        </p:nvSpPr>
        <p:spPr/>
        <p:txBody>
          <a:bodyPr/>
          <a:lstStyle/>
          <a:p>
            <a:pPr marL="0" indent="0">
              <a:buNone/>
            </a:pPr>
            <a:r>
              <a:rPr lang="en-US" dirty="0"/>
              <a:t>Los Angeles County includes 87 different cities plus dozens of other legal entities. These include Beverly Hills, Malibu, Compton, Watts, and Beautiful Downtown Burbank. These all have vastly different factors driving pricing that are more significant that anything captured in the data set. The data should be localized.</a:t>
            </a:r>
          </a:p>
          <a:p>
            <a:pPr marL="0" indent="0">
              <a:buNone/>
            </a:pPr>
            <a:r>
              <a:rPr lang="en-US" dirty="0"/>
              <a:t>Forecasting from this data would be greatly improved by merging in Census and Labor Department data and by using additional data from the database to establish </a:t>
            </a:r>
            <a:r>
              <a:rPr lang="en-US"/>
              <a:t>local metrics.</a:t>
            </a:r>
            <a:endParaRPr lang="en-US" dirty="0"/>
          </a:p>
          <a:p>
            <a:endParaRPr lang="en-US" dirty="0"/>
          </a:p>
        </p:txBody>
      </p:sp>
    </p:spTree>
    <p:extLst>
      <p:ext uri="{BB962C8B-B14F-4D97-AF65-F5344CB8AC3E}">
        <p14:creationId xmlns:p14="http://schemas.microsoft.com/office/powerpoint/2010/main" val="4050998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153</Words>
  <Application>Microsoft Macintosh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Predicting Housing Prices</vt:lpstr>
      <vt:lpstr>Beds, Baths, and Beyond</vt:lpstr>
      <vt:lpstr>Correlations of significant features</vt:lpstr>
      <vt:lpstr>What the data shows</vt:lpstr>
      <vt:lpstr>What the data doesn’t show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Housing Prices</dc:title>
  <dc:creator>Kevin Eliasen</dc:creator>
  <cp:lastModifiedBy>Kevin Eliasen</cp:lastModifiedBy>
  <cp:revision>3</cp:revision>
  <dcterms:created xsi:type="dcterms:W3CDTF">2019-10-21T13:48:32Z</dcterms:created>
  <dcterms:modified xsi:type="dcterms:W3CDTF">2019-10-21T17:10:19Z</dcterms:modified>
</cp:coreProperties>
</file>