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13"/>
  </p:notesMasterIdLst>
  <p:handoutMasterIdLst>
    <p:handoutMasterId r:id="rId14"/>
  </p:handoutMasterIdLst>
  <p:sldIdLst>
    <p:sldId id="256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B99"/>
    <a:srgbClr val="278E74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 autoAdjust="0"/>
    <p:restoredTop sz="94656" autoAdjust="0"/>
  </p:normalViewPr>
  <p:slideViewPr>
    <p:cSldViewPr snapToObjects="1" showGuides="1">
      <p:cViewPr varScale="1">
        <p:scale>
          <a:sx n="59" d="100"/>
          <a:sy n="59" d="100"/>
        </p:scale>
        <p:origin x="78" y="57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10/11/2016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10/11/2016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971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3" name="Afbeelding 2" descr="KULEUVEN_OOSTENDE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3556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3F66-F94E-4BF2-992D-6D72A01A0AEF}" type="datetime1">
              <a:rPr lang="nl-BE" smtClean="0"/>
              <a:pPr/>
              <a:t>10/11/2016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A2F7-E5AA-45D2-A7DF-16E7C00E8B18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E27-F97F-421F-BF3C-F96E904F4DAE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677-6CEC-4066-B49A-5905A6F1687C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9319-C21F-44FE-B40D-0B7D3C77979B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D49-C7B6-43B9-82D0-80BFFEA85E90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5679A460-DE61-4F93-B31F-1C672A6E649A}" type="datetime1">
              <a:rPr lang="nl-BE" smtClean="0"/>
              <a:pPr/>
              <a:t>10/11/2016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1E81-17DA-43A3-9144-6A856690AFDF}" type="datetime1">
              <a:rPr lang="nl-BE" smtClean="0"/>
              <a:pPr/>
              <a:t>10/11/2016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C6C0-CA4C-4D3B-87F3-C1F8C5CD3EEC}" type="datetime1">
              <a:rPr lang="nl-BE" smtClean="0"/>
              <a:pPr/>
              <a:t>10/11/2016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3226-4FD3-43A8-9B61-ADF87E5FE10A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585C-8C14-4561-AB5B-AE46DAE547F3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FC40-74A2-43A4-9ABF-5062576C0E3E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E802-99BC-4FE2-8279-EA960743A602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664E-A5CC-40D3-AFC4-173B73C82841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FD9389C5-723A-4053-AC2D-9B1CB0A4B394}" type="datetime1">
              <a:rPr lang="nl-BE" smtClean="0"/>
              <a:pPr/>
              <a:t>10/11/2016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4D43-05ED-46F7-8E1C-000CF297F6F7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07D-C21A-404B-BE18-FE965EAB5EFE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709-D155-44A7-8D3A-A214E7D12BF6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B68F-2E04-46BB-848D-B9F50EFADB02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2A0-03A4-4BB2-9504-57160D603C47}" type="datetime1">
              <a:rPr lang="nl-BE" smtClean="0"/>
              <a:pPr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95368D69-E905-4A5C-A0AF-F7BBE7B04C66}" type="datetime1">
              <a:rPr lang="nl-BE" smtClean="0"/>
              <a:pPr/>
              <a:t>10/11/2016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E7F2DF4-49C5-462C-AC7A-9CA471293C63}" type="datetime1">
              <a:rPr lang="nl-BE" smtClean="0"/>
              <a:pPr/>
              <a:t>10/11/2016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61A4581-8ADD-4D13-A822-C54D4EF69866}" type="datetime1">
              <a:rPr lang="nl-BE" smtClean="0"/>
              <a:pPr/>
              <a:t>10/11/2016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EB872C1-7556-440C-9D67-BD96415486BD}" type="datetime1">
              <a:rPr lang="nl-BE" smtClean="0"/>
              <a:pPr/>
              <a:t>10/11/2016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419872" y="3645024"/>
            <a:ext cx="5580000" cy="1080000"/>
          </a:xfrm>
        </p:spPr>
        <p:txBody>
          <a:bodyPr/>
          <a:lstStyle/>
          <a:p>
            <a:r>
              <a:rPr lang="nl-BE" dirty="0"/>
              <a:t>Gamble site</a:t>
            </a:r>
          </a:p>
          <a:p>
            <a:endParaRPr lang="nl-BE" dirty="0"/>
          </a:p>
          <a:p>
            <a:r>
              <a:rPr lang="nl-BE" dirty="0" err="1"/>
              <a:t>Webtechnologie</a:t>
            </a:r>
            <a:r>
              <a:rPr lang="nl-BE" dirty="0"/>
              <a:t> en webprogrammering</a:t>
            </a:r>
          </a:p>
          <a:p>
            <a:r>
              <a:rPr lang="nl-BE" dirty="0"/>
              <a:t> 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79512" y="537321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Kjell Deboysere </a:t>
            </a:r>
          </a:p>
          <a:p>
            <a:r>
              <a:rPr lang="nl-BE" dirty="0"/>
              <a:t>Gilles Vancanneyt</a:t>
            </a:r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</a:p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3773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the server is running and </a:t>
            </a:r>
            <a:r>
              <a:rPr lang="en-GB" dirty="0" err="1"/>
              <a:t>smn</a:t>
            </a:r>
            <a:r>
              <a:rPr lang="en-GB" dirty="0"/>
              <a:t> goes to localhost:2000 then you get a form where the age of the visitor is checked.</a:t>
            </a:r>
          </a:p>
          <a:p>
            <a:endParaRPr lang="en-GB" dirty="0"/>
          </a:p>
          <a:p>
            <a:r>
              <a:rPr lang="en-GB" dirty="0"/>
              <a:t>When you’re to young you will not be allowed on the site.</a:t>
            </a:r>
          </a:p>
          <a:p>
            <a:r>
              <a:rPr lang="en-GB" dirty="0"/>
              <a:t>When you’re old enough you’ll go to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155658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 (2)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you’re on the home page, you get the possibility to log in or to register. (you get these possibilities on the other pages to)</a:t>
            </a:r>
          </a:p>
          <a:p>
            <a:r>
              <a:rPr lang="en-GB" dirty="0"/>
              <a:t>When you log in the login bar will be replaced by a welcome message.</a:t>
            </a:r>
          </a:p>
          <a:p>
            <a:r>
              <a:rPr lang="en-GB" dirty="0"/>
              <a:t>When you click on sign up you will be redirected to a register page.</a:t>
            </a:r>
          </a:p>
          <a:p>
            <a:r>
              <a:rPr lang="en-GB" dirty="0"/>
              <a:t>On the home page there is a brief overview of the games you can play and how the site must be used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17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</a:t>
            </a:r>
            <a:r>
              <a:rPr lang="nl-BE" dirty="0"/>
              <a:t> case (3)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go to the games page and you’re not logged in, you should get a message to login.</a:t>
            </a:r>
          </a:p>
          <a:p>
            <a:r>
              <a:rPr lang="en-GB" dirty="0"/>
              <a:t>When you’re logged in you get a brief overview of the different games.</a:t>
            </a:r>
          </a:p>
          <a:p>
            <a:r>
              <a:rPr lang="en-GB" dirty="0"/>
              <a:t>There should also be a demo page where you can try the games without being logged in.</a:t>
            </a:r>
          </a:p>
          <a:p>
            <a:r>
              <a:rPr lang="en-GB" dirty="0"/>
              <a:t>When logged in you’re able to chat with other players.</a:t>
            </a:r>
          </a:p>
          <a:p>
            <a:r>
              <a:rPr lang="en-GB" dirty="0"/>
              <a:t>When logged in you’ll see the amount of money available on your account.</a:t>
            </a:r>
          </a:p>
        </p:txBody>
      </p:sp>
    </p:spTree>
    <p:extLst>
      <p:ext uri="{BB962C8B-B14F-4D97-AF65-F5344CB8AC3E}">
        <p14:creationId xmlns:p14="http://schemas.microsoft.com/office/powerpoint/2010/main" val="230951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 (4)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account page you get an overview of your account info and the possibility to change them.</a:t>
            </a:r>
          </a:p>
          <a:p>
            <a:r>
              <a:rPr lang="en-GB" dirty="0"/>
              <a:t>You get the possibility to charge some money on the account.</a:t>
            </a:r>
          </a:p>
          <a:p>
            <a:r>
              <a:rPr lang="en-GB" dirty="0"/>
              <a:t>You get an overview of the money you spend and the profit you made.</a:t>
            </a:r>
          </a:p>
          <a:p>
            <a:r>
              <a:rPr lang="en-GB" dirty="0"/>
              <a:t>You get the possibility to put your profit back on your bank account.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58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 (5)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info page you’ll find the information about how you charge money on your account.</a:t>
            </a:r>
          </a:p>
          <a:p>
            <a:r>
              <a:rPr lang="en-GB" dirty="0"/>
              <a:t>You’ll find the rules of every game.</a:t>
            </a:r>
          </a:p>
        </p:txBody>
      </p:sp>
    </p:spTree>
    <p:extLst>
      <p:ext uri="{BB962C8B-B14F-4D97-AF65-F5344CB8AC3E}">
        <p14:creationId xmlns:p14="http://schemas.microsoft.com/office/powerpoint/2010/main" val="339986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543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01540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688</TotalTime>
  <Words>339</Words>
  <Application>Microsoft Office PowerPoint</Application>
  <PresentationFormat>Diavoorstelling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PowerPoint-presentatie</vt:lpstr>
      <vt:lpstr>Inleiding </vt:lpstr>
      <vt:lpstr>Use cases</vt:lpstr>
      <vt:lpstr>Use cases (2)</vt:lpstr>
      <vt:lpstr>Use case (3)</vt:lpstr>
      <vt:lpstr>Use case (4)</vt:lpstr>
      <vt:lpstr>Use case (5)</vt:lpstr>
      <vt:lpstr>Demo</vt:lpstr>
      <vt:lpstr>Questions?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Kjell Deboysere</cp:lastModifiedBy>
  <cp:revision>116</cp:revision>
  <dcterms:created xsi:type="dcterms:W3CDTF">2012-07-10T07:57:57Z</dcterms:created>
  <dcterms:modified xsi:type="dcterms:W3CDTF">2016-11-10T18:05:06Z</dcterms:modified>
</cp:coreProperties>
</file>