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  <p:sldMasterId id="2147483720" r:id="rId3"/>
  </p:sldMasterIdLst>
  <p:notesMasterIdLst>
    <p:notesMasterId r:id="rId7"/>
  </p:notesMasterIdLst>
  <p:handoutMasterIdLst>
    <p:handoutMasterId r:id="rId8"/>
  </p:handoutMasterIdLst>
  <p:sldIdLst>
    <p:sldId id="256" r:id="rId4"/>
    <p:sldId id="351" r:id="rId5"/>
    <p:sldId id="352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B99"/>
    <a:srgbClr val="278E74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 autoAdjust="0"/>
    <p:restoredTop sz="94656" autoAdjust="0"/>
  </p:normalViewPr>
  <p:slideViewPr>
    <p:cSldViewPr snapToObjects="1" showGuides="1">
      <p:cViewPr varScale="1">
        <p:scale>
          <a:sx n="82" d="100"/>
          <a:sy n="82" d="100"/>
        </p:scale>
        <p:origin x="1326" y="66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21/11/2016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21/11/2016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97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3" name="Afbeelding 2" descr="KULEUVEN_OOSTENDE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35563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46F0-F380-4D67-8359-C74B28D67360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FDE4-62CE-4127-AB71-372EAA69963A}" type="datetime1">
              <a:rPr lang="nl-BE" smtClean="0"/>
              <a:t>21/11/2016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5C4A-D2DC-4EC0-9458-AA8546DA4F4C}" type="datetime1">
              <a:rPr lang="nl-BE" smtClean="0"/>
              <a:t>21/11/2016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9551-2192-439F-81CA-2A29A69D23E8}" type="datetime1">
              <a:rPr lang="nl-BE" smtClean="0"/>
              <a:t>21/11/2016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2AA2-421D-403D-B37E-2C45CFD2B89D}" type="datetime1">
              <a:rPr lang="nl-BE" smtClean="0"/>
              <a:t>21/11/2016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953-0E10-4231-8D05-2A0BF6F18768}" type="datetime1">
              <a:rPr lang="nl-BE" smtClean="0"/>
              <a:t>21/11/2016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BE091487-8763-4ED2-899D-C24C207F394E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0579-04C6-44C1-811B-CD2EA2B1CEF0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882C-696F-4586-BD2D-CA82DD39F802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9898-8FF0-4A82-A788-9A40F2A832AD}" type="datetime1">
              <a:rPr lang="nl-BE" smtClean="0"/>
              <a:t>21/11/2016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EE51-3C03-49D4-B7F0-C86AFC975EBA}" type="datetime1">
              <a:rPr lang="nl-BE" smtClean="0"/>
              <a:t>21/11/2016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E58A-B12E-4846-B256-143A8C8A9415}" type="datetime1">
              <a:rPr lang="nl-BE" smtClean="0"/>
              <a:t>21/11/2016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E109-ED60-4C11-A100-139A7C64F2D4}" type="datetime1">
              <a:rPr lang="nl-BE" smtClean="0"/>
              <a:t>21/11/2016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B12-C27A-45CC-982C-18333B006D8A}" type="datetime1">
              <a:rPr lang="nl-BE" smtClean="0"/>
              <a:t>21/11/2016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2ED5031F-0C7D-4362-A977-86B189D207DB}" type="datetime1">
              <a:rPr lang="nl-BE" smtClean="0"/>
              <a:t>21/11/2016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AA5-4E17-422A-87E0-EFD96E4585B3}" type="datetime1">
              <a:rPr lang="nl-BE" smtClean="0"/>
              <a:t>21/11/2016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2EB-69CA-489B-8542-ACF9DAF35BD0}" type="datetime1">
              <a:rPr lang="nl-BE" smtClean="0"/>
              <a:t>21/11/2016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720-8287-46E5-BDD9-A695F82F5AA6}" type="datetime1">
              <a:rPr lang="nl-BE" smtClean="0"/>
              <a:t>21/11/2016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8CE8-09FC-4786-9FCC-B5A00B625D06}" type="datetime1">
              <a:rPr lang="nl-BE" smtClean="0"/>
              <a:t>21/11/2016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1EB5-2E1D-45A5-BC31-5E813FE251D4}" type="datetime1">
              <a:rPr lang="nl-BE" smtClean="0"/>
              <a:t>21/11/2016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7DE00635-1B86-4382-8647-DE3D2FA947F5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F6D5CE-1BDF-4E21-9A40-16315179F713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4B2E58-7FA8-4DE2-A511-3A25495D7B7F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274E1C-37DC-4DA1-825E-4DC046397266}" type="datetime1">
              <a:rPr lang="nl-BE" smtClean="0"/>
              <a:t>21/11/2016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419872" y="3645024"/>
            <a:ext cx="5580000" cy="1080000"/>
          </a:xfrm>
        </p:spPr>
        <p:txBody>
          <a:bodyPr/>
          <a:lstStyle/>
          <a:p>
            <a:r>
              <a:rPr lang="en-GB" dirty="0"/>
              <a:t>Dynamic Resource </a:t>
            </a:r>
            <a:r>
              <a:rPr lang="en-GB" dirty="0" err="1"/>
              <a:t>Mangement</a:t>
            </a:r>
            <a:r>
              <a:rPr lang="en-GB" dirty="0"/>
              <a:t> and Cyber Foraging</a:t>
            </a:r>
          </a:p>
          <a:p>
            <a:endParaRPr lang="en-GB" dirty="0"/>
          </a:p>
          <a:p>
            <a:r>
              <a:rPr lang="en-GB" dirty="0"/>
              <a:t>Distributed embedded software engineering 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0235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Kjell Deboysere</a:t>
            </a:r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What is DRM?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Where do I use them?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Cyber Foraging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Different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Summary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773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DRM?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Mobile devices becomes fully fledged personal computing device!</a:t>
            </a:r>
          </a:p>
          <a:p>
            <a:r>
              <a:rPr lang="en-GB" dirty="0"/>
              <a:t>BUT: computing power and battery capacity </a:t>
            </a:r>
            <a:r>
              <a:rPr lang="en-GB"/>
              <a:t>are limited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8013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701</TotalTime>
  <Words>55</Words>
  <Application>Microsoft Office PowerPoint</Application>
  <PresentationFormat>Diavoorstelling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PowerPoint-presentatie</vt:lpstr>
      <vt:lpstr>Content</vt:lpstr>
      <vt:lpstr>What is DRM?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Kjell Deboysere</cp:lastModifiedBy>
  <cp:revision>118</cp:revision>
  <dcterms:created xsi:type="dcterms:W3CDTF">2012-07-10T07:57:57Z</dcterms:created>
  <dcterms:modified xsi:type="dcterms:W3CDTF">2016-11-21T12:05:52Z</dcterms:modified>
</cp:coreProperties>
</file>