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9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6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0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3AFA-4348-425E-B00B-005A4BAACA0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C491-2947-4F9F-BFA6-54772C656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2094" y="906087"/>
            <a:ext cx="9850582" cy="4264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12691" y="52619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1637" y="1163782"/>
            <a:ext cx="11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.java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16" idx="0"/>
          </p:cNvCxnSpPr>
          <p:nvPr/>
        </p:nvCxnSpPr>
        <p:spPr>
          <a:xfrm flipH="1">
            <a:off x="5511337" y="1853738"/>
            <a:ext cx="1" cy="84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02365" y="2780023"/>
            <a:ext cx="1642200" cy="486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Complier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2094" y="445857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.class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23467" y="3266902"/>
            <a:ext cx="71093" cy="119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895935" y="1163782"/>
            <a:ext cx="6968799" cy="357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46488" y="479197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JRE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81300" y="1533114"/>
            <a:ext cx="2660075" cy="3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자바 클래스 라이브러리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948" y="2702838"/>
            <a:ext cx="2200778" cy="320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smtClean="0">
                <a:solidFill>
                  <a:schemeClr val="tx1"/>
                </a:solidFill>
              </a:rPr>
              <a:t>클래스 </a:t>
            </a:r>
            <a:r>
              <a:rPr lang="ko-KR" altLang="en-US" dirty="0" err="1" smtClean="0">
                <a:solidFill>
                  <a:schemeClr val="tx1"/>
                </a:solidFill>
              </a:rPr>
              <a:t>로더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123465" y="1533114"/>
            <a:ext cx="1" cy="121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6" idx="2"/>
          </p:cNvCxnSpPr>
          <p:nvPr/>
        </p:nvCxnSpPr>
        <p:spPr>
          <a:xfrm flipV="1">
            <a:off x="3730808" y="3023462"/>
            <a:ext cx="1780529" cy="161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274197" y="1533114"/>
            <a:ext cx="3291279" cy="149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6" idx="3"/>
            <a:endCxn id="21" idx="1"/>
          </p:cNvCxnSpPr>
          <p:nvPr/>
        </p:nvCxnSpPr>
        <p:spPr>
          <a:xfrm flipV="1">
            <a:off x="6611726" y="2278288"/>
            <a:ext cx="662471" cy="58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2"/>
          </p:cNvCxnSpPr>
          <p:nvPr/>
        </p:nvCxnSpPr>
        <p:spPr>
          <a:xfrm flipH="1">
            <a:off x="8919836" y="3023462"/>
            <a:ext cx="1" cy="3019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11488" y="6093322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파일들을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해석하여</a:t>
            </a:r>
            <a:endParaRPr lang="en-US" altLang="ko-KR" dirty="0" smtClean="0"/>
          </a:p>
          <a:p>
            <a:r>
              <a:rPr lang="ko-KR" altLang="en-US" dirty="0" smtClean="0"/>
              <a:t>컴퓨터에게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2</cp:revision>
  <dcterms:created xsi:type="dcterms:W3CDTF">2023-03-07T06:50:54Z</dcterms:created>
  <dcterms:modified xsi:type="dcterms:W3CDTF">2023-03-07T07:11:40Z</dcterms:modified>
</cp:coreProperties>
</file>