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29260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9" d="100"/>
          <a:sy n="49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693671"/>
            <a:ext cx="219456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8644891"/>
            <a:ext cx="219456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2A5-1702-4D29-BA5A-D7893E5A86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BA7-D809-4210-819C-7BFA04A9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2A5-1702-4D29-BA5A-D7893E5A86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BA7-D809-4210-819C-7BFA04A9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0" y="876300"/>
            <a:ext cx="630936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876300"/>
            <a:ext cx="1856232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2A5-1702-4D29-BA5A-D7893E5A86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BA7-D809-4210-819C-7BFA04A9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2A5-1702-4D29-BA5A-D7893E5A86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BA7-D809-4210-819C-7BFA04A9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4103372"/>
            <a:ext cx="2523744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0" y="11014712"/>
            <a:ext cx="2523744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2A5-1702-4D29-BA5A-D7893E5A86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BA7-D809-4210-819C-7BFA04A9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6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2A5-1702-4D29-BA5A-D7893E5A86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BA7-D809-4210-819C-7BFA04A9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876301"/>
            <a:ext cx="252374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2" y="4034791"/>
            <a:ext cx="12378689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2" y="6012180"/>
            <a:ext cx="1237868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0" y="4034791"/>
            <a:ext cx="12439651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0" y="6012180"/>
            <a:ext cx="1243965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2A5-1702-4D29-BA5A-D7893E5A86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BA7-D809-4210-819C-7BFA04A9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0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2A5-1702-4D29-BA5A-D7893E5A86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BA7-D809-4210-819C-7BFA04A9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6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2A5-1702-4D29-BA5A-D7893E5A86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BA7-D809-4210-819C-7BFA04A9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2369821"/>
            <a:ext cx="1481328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2A5-1702-4D29-BA5A-D7893E5A86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BA7-D809-4210-819C-7BFA04A9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2369821"/>
            <a:ext cx="1481328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2A5-1702-4D29-BA5A-D7893E5A86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BA7-D809-4210-819C-7BFA04A9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5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876301"/>
            <a:ext cx="252374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4381500"/>
            <a:ext cx="252374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72A5-1702-4D29-BA5A-D7893E5A86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CBA7-D809-4210-819C-7BFA04A91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E282F3-928D-4EF1-A23B-7C406185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633" y="5453156"/>
            <a:ext cx="17867534" cy="89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570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Kshitij Jerath</dc:creator>
  <cp:lastModifiedBy>Kshitij Jerath</cp:lastModifiedBy>
  <cp:revision>1</cp:revision>
  <dcterms:created xsi:type="dcterms:W3CDTF">2022-01-14T13:40:52Z</dcterms:created>
  <dcterms:modified xsi:type="dcterms:W3CDTF">2022-01-14T13:45:36Z</dcterms:modified>
</cp:coreProperties>
</file>