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C238-9540-4FEC-B009-4A8572C5AC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A912-B396-44E0-9FA8-D10C8E88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371" y="4575005"/>
            <a:ext cx="10840655" cy="1231106"/>
            <a:chOff x="789371" y="2593805"/>
            <a:chExt cx="10840655" cy="12311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71" y="2799711"/>
              <a:ext cx="2786751" cy="89620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90460" y="2593805"/>
              <a:ext cx="7639566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0" b="1" dirty="0" smtClean="0"/>
                <a:t>SAVE THE WORLD</a:t>
              </a:r>
              <a:endParaRPr lang="en-US" sz="88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04747" y="1084093"/>
            <a:ext cx="763956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b="1" dirty="0" smtClean="0"/>
              <a:t>SAVE THE WORLD</a:t>
            </a:r>
            <a:endParaRPr lang="en-US" sz="8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1" y="305099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0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MME WSU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Jerath</dc:creator>
  <cp:lastModifiedBy>Kshitij Jerath</cp:lastModifiedBy>
  <cp:revision>2</cp:revision>
  <cp:lastPrinted>2015-12-29T23:45:21Z</cp:lastPrinted>
  <dcterms:created xsi:type="dcterms:W3CDTF">2015-12-29T23:43:25Z</dcterms:created>
  <dcterms:modified xsi:type="dcterms:W3CDTF">2015-12-29T23:48:58Z</dcterms:modified>
</cp:coreProperties>
</file>