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1D354-AE44-23DB-9201-AA796DD9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5A36E6-7138-4D6A-B05B-6187DF6E3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2DEE3-2D65-DA4E-D85B-F96BAF07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AA6B9E-B8BC-771F-BAB3-508F66E3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06AFA-50A1-8450-3730-7739552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3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A1D02-DC3F-1202-3293-162A640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BB6777-35E4-4673-E6C9-25DF1655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0B6CF-FA8B-236A-F62A-A3582655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F39E03-FBC1-265C-8F4B-529B96D7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755D2-7ABB-7627-936F-C0785B09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6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35289A-DF55-CF4E-39B3-64C5F6594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C410B-55CF-195D-4DED-963BD872A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9094-8A45-20D1-B648-93B241A7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948A0-F923-9E5B-8978-AEF83CCA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161BC-CD6E-F3A0-B82F-C9C07AEB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48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C3E2E-A161-95C2-37C0-19914B35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6ACCF-A0F6-9B05-8F00-EAF140FC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3470A-EA05-9AF6-4648-7D09D6E0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B622D-54E5-D674-407B-483695D1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877CC-FA54-4F04-3E09-8E0067D9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EF41A-A624-B970-E788-18D5DD3E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994D3-35B8-A111-F6EF-C791B099A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3F2F15-2EA0-7CCE-3C56-0C92CDE3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A80B9-4F7A-1788-C199-3115088F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41097B-87D2-22A7-7221-6C0B4C6F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A7710-FDCB-ACD4-3DE7-06EEE75D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08A55-37D2-309C-621C-01C2C0F5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78C6A0-A24D-E357-7958-E9C6526C9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3D018-6244-4E82-59BD-C0FAEBDC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2BBEF-9C51-E024-017F-C33562E2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C4766D-686E-AD51-453F-8BEB1375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8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520C9-D5FE-70DD-3C56-5D8C99041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697ED-E571-9856-D7D1-D4157807E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3A9C1-C3D6-9696-4F5E-37F8E7E0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FCDDC-A3D7-2087-A146-3772F31F3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246B43-96D9-82EC-58ED-8F0A3CB2D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354567-92BB-A789-9864-29DEB82C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EEFE40-D3FD-6DCF-C5AE-A28304A0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E2ABB0-D4DB-78A3-31F7-D2E96298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7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9A4BC-27E4-AE7D-7FE1-EE0DAD597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007D83-2893-18E0-85FE-3DF868F8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758F96-DFFD-E02D-DA28-61104784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3E9765-21FA-052E-BE73-A2DA1166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4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46D932-ED40-8E96-8A2B-8CE3A5DD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DD3F27-5F8B-1ECF-FCDD-66929778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B3D07-731B-3383-80AC-FE1312F0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7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B957-D4FC-B7D1-3153-3E687250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E3755-7480-11FC-3881-BD3DF1506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8BAA97-2526-E48C-9D5F-5D2B51081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E96405-FDA4-57E8-C8FE-538F8145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C0F4D7-49BF-0D5C-BD9D-B8935DA6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45A0F4-D662-4155-FB57-053F28BD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AF59A-1A9F-EFFD-D1F1-F3421AD2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3E2CF5-A06B-4D83-8FA2-82150DC21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55752C-CE9C-FC98-6730-4575AD9B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E261D5-4716-8FE4-B668-293576EC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593EF-68E5-5851-850F-864BBE15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1236F-9330-FC3C-E597-78F1D4B5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2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A176C4-D6E3-EDC3-A581-C9C45604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DCE65-9AF4-9A3A-6331-3A59BCA5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9DC21-4218-16FE-4E3E-943D65747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CE726-EFD0-4C35-988F-9AF00DD11FB9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495BC-684A-9232-2428-65450CE6A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8500A-0308-EDBA-9277-EDBB494A4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F1D9-CB6D-44B2-9DC8-B33DD04CE3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spar.elixir.no/downloads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jaspar.elixir.no/tfbs_extrac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aspar.elixir.no/api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9B50-65E9-0520-2341-2988ADDC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F5834D-6BEF-CC18-7FDC-DB3EE5F275F9}"/>
              </a:ext>
            </a:extLst>
          </p:cNvPr>
          <p:cNvSpPr txBox="1"/>
          <p:nvPr/>
        </p:nvSpPr>
        <p:spPr>
          <a:xfrm>
            <a:off x="496111" y="544749"/>
            <a:ext cx="767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先对人病毒进行分析看能否预测出来目标转录因子。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2766CA-45BC-A0F5-5A52-23FDC34D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11" y="1302274"/>
            <a:ext cx="5713915" cy="41180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4ED470-7F09-6CBC-BD46-AC1E3DD9DADE}"/>
              </a:ext>
            </a:extLst>
          </p:cNvPr>
          <p:cNvSpPr txBox="1"/>
          <p:nvPr/>
        </p:nvSpPr>
        <p:spPr>
          <a:xfrm>
            <a:off x="6915386" y="1064063"/>
            <a:ext cx="3784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Homer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-</a:t>
            </a:r>
            <a:r>
              <a:rPr lang="en-US" altLang="zh-CN" dirty="0" err="1"/>
              <a:t>mset</a:t>
            </a:r>
            <a:r>
              <a:rPr lang="zh-CN" altLang="en-US" dirty="0"/>
              <a:t>中的</a:t>
            </a:r>
            <a:r>
              <a:rPr lang="en-US" altLang="zh-CN" dirty="0"/>
              <a:t>vertebrates </a:t>
            </a:r>
            <a:r>
              <a:rPr lang="zh-CN" altLang="en-US" dirty="0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398072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B741D1F-BA22-AE65-78ED-574EB8D9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06" y="902561"/>
            <a:ext cx="2944251" cy="212193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B2D04D-89A2-C461-B6D7-348BE636C2A6}"/>
              </a:ext>
            </a:extLst>
          </p:cNvPr>
          <p:cNvSpPr txBox="1"/>
          <p:nvPr/>
        </p:nvSpPr>
        <p:spPr>
          <a:xfrm>
            <a:off x="496111" y="564523"/>
            <a:ext cx="7769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启动子选择</a:t>
            </a:r>
            <a:r>
              <a:rPr lang="en-US" altLang="zh-CN" dirty="0"/>
              <a:t>CDS</a:t>
            </a:r>
            <a:r>
              <a:rPr lang="zh-CN" altLang="en-US" dirty="0"/>
              <a:t>前</a:t>
            </a:r>
            <a:r>
              <a:rPr lang="en-US" altLang="zh-CN" b="1" dirty="0">
                <a:solidFill>
                  <a:srgbClr val="FF0000"/>
                </a:solidFill>
              </a:rPr>
              <a:t>500bp</a:t>
            </a:r>
            <a:r>
              <a:rPr lang="zh-CN" altLang="en-US" dirty="0"/>
              <a:t>或者参考</a:t>
            </a:r>
            <a:r>
              <a:rPr lang="en-US" altLang="zh-CN" dirty="0"/>
              <a:t>HBV D</a:t>
            </a:r>
            <a:r>
              <a:rPr lang="zh-CN" altLang="en-US" dirty="0"/>
              <a:t>型的四个启动子区域长度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A3327F4-40D8-7930-B24B-40E362859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78" y="1111452"/>
            <a:ext cx="8019033" cy="37105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38411DD-1005-3194-FF4C-15F82390E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06" y="3323985"/>
            <a:ext cx="2790476" cy="101904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D6D2A35-0F2C-7FFE-AFF2-BDE178C4E4E7}"/>
              </a:ext>
            </a:extLst>
          </p:cNvPr>
          <p:cNvSpPr txBox="1"/>
          <p:nvPr/>
        </p:nvSpPr>
        <p:spPr>
          <a:xfrm>
            <a:off x="8903943" y="418402"/>
            <a:ext cx="2193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Blast</a:t>
            </a:r>
            <a:r>
              <a:rPr lang="zh-CN" altLang="en-US" dirty="0"/>
              <a:t>抓取启动子</a:t>
            </a:r>
          </a:p>
        </p:txBody>
      </p:sp>
    </p:spTree>
    <p:extLst>
      <p:ext uri="{BB962C8B-B14F-4D97-AF65-F5344CB8AC3E}">
        <p14:creationId xmlns:p14="http://schemas.microsoft.com/office/powerpoint/2010/main" val="423051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EBE7A-4BE6-F2EA-7384-67D3B319B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0DC2B77-ABEB-D63E-DAA0-B39ACE9360BB}"/>
              </a:ext>
            </a:extLst>
          </p:cNvPr>
          <p:cNvSpPr txBox="1"/>
          <p:nvPr/>
        </p:nvSpPr>
        <p:spPr>
          <a:xfrm>
            <a:off x="498541" y="262328"/>
            <a:ext cx="978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JASPAR</a:t>
            </a:r>
          </a:p>
          <a:p>
            <a:r>
              <a:rPr lang="en-US" altLang="zh-CN" dirty="0"/>
              <a:t>1. </a:t>
            </a:r>
            <a:r>
              <a:rPr lang="zh-CN" altLang="en-US" dirty="0"/>
              <a:t>下载</a:t>
            </a:r>
            <a:r>
              <a:rPr lang="en-US" altLang="zh-CN" dirty="0"/>
              <a:t>Vertebrata</a:t>
            </a:r>
            <a:r>
              <a:rPr lang="zh-CN" altLang="en-US" dirty="0"/>
              <a:t>数据库或者</a:t>
            </a:r>
            <a:r>
              <a:rPr lang="en-US" altLang="zh-CN" dirty="0"/>
              <a:t>human</a:t>
            </a:r>
            <a:r>
              <a:rPr lang="zh-CN" altLang="en-US" dirty="0"/>
              <a:t>数据库然后使用</a:t>
            </a:r>
            <a:r>
              <a:rPr lang="en-US" altLang="zh-CN" dirty="0"/>
              <a:t>-</a:t>
            </a:r>
            <a:r>
              <a:rPr lang="en-US" altLang="zh-CN" dirty="0" err="1"/>
              <a:t>mknown</a:t>
            </a:r>
            <a:r>
              <a:rPr lang="zh-CN" altLang="en-US" dirty="0"/>
              <a:t>参数 </a:t>
            </a:r>
            <a:r>
              <a:rPr lang="en-US" altLang="zh-CN" dirty="0">
                <a:hlinkClick r:id="rId2"/>
              </a:rPr>
              <a:t>JASPAR - Download data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D8452B-DDB2-751E-D499-2B012562D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10" y="908659"/>
            <a:ext cx="5124149" cy="274400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F49F1F2-B121-465C-9628-8F729DCF674A}"/>
              </a:ext>
            </a:extLst>
          </p:cNvPr>
          <p:cNvSpPr txBox="1"/>
          <p:nvPr/>
        </p:nvSpPr>
        <p:spPr>
          <a:xfrm>
            <a:off x="498541" y="3780498"/>
            <a:ext cx="8499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JASPAR</a:t>
            </a:r>
          </a:p>
          <a:p>
            <a:r>
              <a:rPr lang="en-US" altLang="zh-CN" dirty="0"/>
              <a:t>2. </a:t>
            </a:r>
            <a:r>
              <a:rPr lang="zh-CN" altLang="en-US" dirty="0"/>
              <a:t>使用</a:t>
            </a:r>
            <a:r>
              <a:rPr lang="en-US" altLang="zh-CN" dirty="0"/>
              <a:t>TFBS extraction</a:t>
            </a:r>
            <a:r>
              <a:rPr lang="zh-CN" altLang="en-US" dirty="0"/>
              <a:t>尝试提取</a:t>
            </a:r>
            <a:r>
              <a:rPr lang="en-US" altLang="zh-CN" dirty="0">
                <a:hlinkClick r:id="rId4"/>
              </a:rPr>
              <a:t>JASPAR - JASPAR TFBS extraction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8FC2AA-710C-4286-7C50-D19415738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10" y="4426829"/>
            <a:ext cx="4409872" cy="231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9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1C421-2CCE-BDAA-0C7B-85AB46EE4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627E140-6360-05A0-6F7D-F931BA30EC9C}"/>
              </a:ext>
            </a:extLst>
          </p:cNvPr>
          <p:cNvSpPr txBox="1"/>
          <p:nvPr/>
        </p:nvSpPr>
        <p:spPr>
          <a:xfrm>
            <a:off x="498541" y="262328"/>
            <a:ext cx="97835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JASPAR</a:t>
            </a:r>
          </a:p>
          <a:p>
            <a:r>
              <a:rPr lang="en-US" altLang="zh-CN" dirty="0"/>
              <a:t>3. </a:t>
            </a:r>
            <a:r>
              <a:rPr lang="zh-CN" altLang="en-US" dirty="0"/>
              <a:t>下载</a:t>
            </a:r>
            <a:r>
              <a:rPr lang="en-US" altLang="zh-CN" dirty="0"/>
              <a:t>JASPAR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JASPAR RESTful API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556452-7EBB-BA01-F5DF-2BC1BF8B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8659"/>
            <a:ext cx="12192000" cy="571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7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Yicheng Yang</dc:creator>
  <cp:lastModifiedBy>Yicheng Yang</cp:lastModifiedBy>
  <cp:revision>23</cp:revision>
  <dcterms:created xsi:type="dcterms:W3CDTF">2025-09-17T01:34:48Z</dcterms:created>
  <dcterms:modified xsi:type="dcterms:W3CDTF">2025-09-17T02:09:05Z</dcterms:modified>
</cp:coreProperties>
</file>