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hyperlink" Target="mailto:kjfallon@syr.edu" TargetMode="Externa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00.png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02.png"/><Relationship Id="rId3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Bitcoin Wallet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 Android application for CIS 444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1609650" y="4149425"/>
            <a:ext cx="5924700" cy="29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Kelly Fallon </a:t>
            </a:r>
            <a:r>
              <a:rPr lang="en" u="sng">
                <a:solidFill>
                  <a:schemeClr val="hlink"/>
                </a:solidFill>
                <a:hlinkClick r:id="rId3"/>
              </a:rPr>
              <a:t>kjfallon@syr.edu</a:t>
            </a:r>
            <a:r>
              <a:rPr lang="en"/>
              <a:t> and Alec Echenique awecheni@syr.edu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Usage of bitcoinj API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862" y="1519250"/>
            <a:ext cx="64293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Create QR code of URI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184" y="1299146"/>
            <a:ext cx="6561624" cy="345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Read QR code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37" y="1470200"/>
            <a:ext cx="8069525" cy="292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Creates and stores a private keystore (wallet)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submits transactions to the global blockchain transaction ledger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reads transactions from </a:t>
            </a:r>
            <a:r>
              <a:rPr lang="en">
                <a:solidFill>
                  <a:schemeClr val="dk1"/>
                </a:solidFill>
              </a:rPr>
              <a:t>the global blockchain transaction ledger</a:t>
            </a:r>
          </a:p>
          <a:p>
            <a:pPr indent="-4191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uses the bitcoinj Java implementation of the Bitcoin protocol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Android Studio Project</a:t>
            </a:r>
          </a:p>
        </p:txBody>
      </p:sp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2018" y="1063375"/>
            <a:ext cx="2739954" cy="408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30550" y="1704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Dependencies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750" y="1661350"/>
            <a:ext cx="42672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User interface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8999" y="1258650"/>
            <a:ext cx="2094250" cy="34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Usage of Fragments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62" y="1207937"/>
            <a:ext cx="6619875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2525" y="2552612"/>
            <a:ext cx="300990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BitcoinService Class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71446"/>
            <a:ext cx="5268725" cy="313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0625" y="1214550"/>
            <a:ext cx="2486175" cy="369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Usage of Android Toast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00" y="1931198"/>
            <a:ext cx="8142550" cy="136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Usage of Android notifications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000" y="1192600"/>
            <a:ext cx="4722800" cy="37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/>
          <p:nvPr/>
        </p:nvSpPr>
        <p:spPr>
          <a:xfrm>
            <a:off x="1784025" y="1584325"/>
            <a:ext cx="1202700" cy="21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1784025" y="2220450"/>
            <a:ext cx="498599" cy="21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106500" y="1492800"/>
            <a:ext cx="1704299" cy="29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 specific icon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-363875" y="2102400"/>
            <a:ext cx="2556300" cy="29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fragment to launch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on click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