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 flip="none" rotWithShape="1">
          <a:gsLst>
            <a:gs pos="7000">
              <a:schemeClr val="bg1"/>
            </a:gs>
            <a:gs pos="24000">
              <a:schemeClr val="accent3">
                <a:lumMod val="58000"/>
                <a:alpha val="97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69CA2-AD2C-4E94-84D3-BB0ED757F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637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CB70E9-5679-46AA-9F4F-F59856A33004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69CA2-AD2C-4E94-84D3-BB0ED757F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CB70E9-5679-46AA-9F4F-F59856A33004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69CA2-AD2C-4E94-84D3-BB0ED757F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56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16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06500"/>
            <a:ext cx="12192000" cy="5651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04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CB70E9-5679-46AA-9F4F-F59856A33004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69CA2-AD2C-4E94-84D3-BB0ED757F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1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CB70E9-5679-46AA-9F4F-F59856A33004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69CA2-AD2C-4E94-84D3-BB0ED757F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59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CB70E9-5679-46AA-9F4F-F59856A33004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69CA2-AD2C-4E94-84D3-BB0ED757F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58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CB70E9-5679-46AA-9F4F-F59856A33004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69CA2-AD2C-4E94-84D3-BB0ED757F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35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CB70E9-5679-46AA-9F4F-F59856A33004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69CA2-AD2C-4E94-84D3-BB0ED757F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52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CB70E9-5679-46AA-9F4F-F59856A33004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69CA2-AD2C-4E94-84D3-BB0ED757F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90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CB70E9-5679-46AA-9F4F-F59856A33004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469CA2-AD2C-4E94-84D3-BB0ED757FF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77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chemeClr val="bg1"/>
            </a:gs>
            <a:gs pos="23000">
              <a:schemeClr val="accent3">
                <a:alpha val="76000"/>
                <a:lumMod val="58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67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0" y="1726770"/>
            <a:ext cx="12192000" cy="5131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4430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415781"/>
            <a:ext cx="9144000" cy="2387600"/>
          </a:xfrm>
        </p:spPr>
        <p:txBody>
          <a:bodyPr/>
          <a:lstStyle/>
          <a:p>
            <a:r>
              <a:rPr lang="ko-KR" altLang="en-US" dirty="0" smtClean="0"/>
              <a:t>신경과 </a:t>
            </a:r>
            <a:r>
              <a:rPr lang="ko-KR" altLang="en-US" dirty="0" err="1" smtClean="0"/>
              <a:t>근골격계</a:t>
            </a:r>
            <a:r>
              <a:rPr lang="ko-KR" altLang="en-US" dirty="0" smtClean="0"/>
              <a:t> 질환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63939"/>
            <a:ext cx="9144000" cy="1655762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노원을지병원 신경과</a:t>
            </a:r>
            <a:endParaRPr lang="en-US" altLang="ko-KR" dirty="0" smtClean="0"/>
          </a:p>
          <a:p>
            <a:r>
              <a:rPr lang="ko-KR" altLang="en-US" dirty="0" smtClean="0"/>
              <a:t>유일한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684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59086"/>
      </p:ext>
    </p:extLst>
  </p:cSld>
  <p:clrMapOvr>
    <a:masterClrMapping/>
  </p:clrMapOvr>
</p:sld>
</file>

<file path=ppt/theme/theme1.xml><?xml version="1.0" encoding="utf-8"?>
<a:theme xmlns:a="http://schemas.openxmlformats.org/drawingml/2006/main" name="유일한 테마">
  <a:themeElements>
    <a:clrScheme name="발표용">
      <a:dk1>
        <a:sysClr val="windowText" lastClr="000000"/>
      </a:dk1>
      <a:lt1>
        <a:sysClr val="window" lastClr="FFFFFF"/>
      </a:lt1>
      <a:dk2>
        <a:srgbClr val="003060"/>
      </a:dk2>
      <a:lt2>
        <a:srgbClr val="949494"/>
      </a:lt2>
      <a:accent1>
        <a:srgbClr val="0076BF"/>
      </a:accent1>
      <a:accent2>
        <a:srgbClr val="00B259"/>
      </a:accent2>
      <a:accent3>
        <a:srgbClr val="0C419A"/>
      </a:accent3>
      <a:accent4>
        <a:srgbClr val="80C341"/>
      </a:accent4>
      <a:accent5>
        <a:srgbClr val="FE834B"/>
      </a:accent5>
      <a:accent6>
        <a:srgbClr val="FFB300"/>
      </a:accent6>
      <a:hlink>
        <a:srgbClr val="2C479E"/>
      </a:hlink>
      <a:folHlink>
        <a:srgbClr val="7F7F7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유일한 테마" id="{56415493-6A54-4700-AF82-0DE49BC9423B}" vid="{21E8F1EF-5085-49CB-8BDA-92C983548E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유일한 테마</Template>
  <TotalTime>25</TotalTime>
  <Words>6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굴림</vt:lpstr>
      <vt:lpstr>Arial</vt:lpstr>
      <vt:lpstr>Arial Black</vt:lpstr>
      <vt:lpstr>유일한 테마</vt:lpstr>
      <vt:lpstr>신경과 근골격계 질환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신경과 근골격계 질환</dc:title>
  <dc:creator>10</dc:creator>
  <cp:lastModifiedBy>10</cp:lastModifiedBy>
  <cp:revision>2</cp:revision>
  <dcterms:created xsi:type="dcterms:W3CDTF">2021-05-18T05:21:55Z</dcterms:created>
  <dcterms:modified xsi:type="dcterms:W3CDTF">2021-05-18T05:47:01Z</dcterms:modified>
</cp:coreProperties>
</file>