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59" d="100"/>
          <a:sy n="59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중복 이라기보다는 </a:t>
            </a:r>
            <a:r>
              <a:rPr lang="ko-KR" altLang="en-US" dirty="0" smtClean="0"/>
              <a:t>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1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16001"/>
            <a:ext cx="6041571" cy="5869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0" y="1576856"/>
            <a:ext cx="6150430" cy="5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350" y="1206500"/>
            <a:ext cx="623970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069"/>
            <a:ext cx="4991797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1" y="11490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20"/>
            <a:ext cx="6416810" cy="3542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30" y="1450820"/>
            <a:ext cx="35914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1576</TotalTime>
  <Words>3636</Words>
  <Application>Microsoft Office PowerPoint</Application>
  <PresentationFormat>와이드스크린</PresentationFormat>
  <Paragraphs>101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s</cp:lastModifiedBy>
  <cp:revision>207</cp:revision>
  <dcterms:created xsi:type="dcterms:W3CDTF">2021-07-05T03:41:38Z</dcterms:created>
  <dcterms:modified xsi:type="dcterms:W3CDTF">2021-07-22T00:53:28Z</dcterms:modified>
</cp:coreProperties>
</file>