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의 분포를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은 초기와 중기에 좀더 많이 분포하고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는 후기에 더</a:t>
            </a:r>
            <a:r>
              <a:rPr lang="ko-KR" altLang="en-US" baseline="0" dirty="0" smtClean="0"/>
              <a:t> 많이 분포하는 경향을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dimensionality, reliability, validity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하기 위해서 전통적으로 알려진 </a:t>
            </a:r>
            <a:r>
              <a:rPr lang="en-US" altLang="ko-KR" dirty="0" smtClean="0"/>
              <a:t>classical test theory (CTT)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Rasch</a:t>
            </a:r>
            <a:r>
              <a:rPr lang="en-US" altLang="ko-KR" dirty="0" smtClean="0"/>
              <a:t> analysis</a:t>
            </a:r>
            <a:r>
              <a:rPr lang="ko-KR" altLang="en-US" dirty="0" smtClean="0"/>
              <a:t>를 이용해서 분석한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ALSFRS-R</a:t>
            </a:r>
            <a:r>
              <a:rPr lang="ko-KR" altLang="en-US" dirty="0" smtClean="0"/>
              <a:t>은 일관성 면에서는 우수했으나 </a:t>
            </a:r>
            <a:r>
              <a:rPr lang="en-US" altLang="ko-KR" dirty="0" smtClean="0"/>
              <a:t>single score</a:t>
            </a:r>
            <a:r>
              <a:rPr lang="ko-KR" altLang="en-US" dirty="0" smtClean="0"/>
              <a:t>로 사용하기에는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차원의 구조가 아닌 단점이 있습니다</a:t>
            </a:r>
            <a:r>
              <a:rPr lang="en-US" altLang="ko-KR" dirty="0" smtClean="0"/>
              <a:t>. Parallel analysis, exploratory factor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구성된 것으로 나왔는데 </a:t>
            </a:r>
            <a:r>
              <a:rPr lang="en-US" altLang="ko-KR" baseline="0" dirty="0" smtClean="0"/>
              <a:t>bulbar function, fine and gross motor function, respiratory function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되어있습니다</a:t>
            </a:r>
            <a:r>
              <a:rPr lang="en-US" altLang="ko-KR" baseline="0" dirty="0" smtClean="0"/>
              <a:t>.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나눈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confirmatory factor analysis</a:t>
            </a:r>
            <a:r>
              <a:rPr lang="ko-KR" altLang="en-US" baseline="0" dirty="0" smtClean="0"/>
              <a:t>결과 </a:t>
            </a:r>
            <a:r>
              <a:rPr lang="en-US" altLang="ko-KR" baseline="0" dirty="0" smtClean="0"/>
              <a:t>Tucker-Lewis Fit index (TLI), comparative Fit Index (CFI), Root Mean Square Error of Approximation (RMSEA), </a:t>
            </a:r>
            <a:r>
              <a:rPr lang="en-US" altLang="ko-KR" baseline="0" dirty="0" err="1" smtClean="0"/>
              <a:t>Standardised</a:t>
            </a:r>
            <a:r>
              <a:rPr lang="en-US" altLang="ko-KR" baseline="0" dirty="0" smtClean="0"/>
              <a:t> Root Mean </a:t>
            </a:r>
            <a:r>
              <a:rPr lang="en-US" altLang="ko-KR" baseline="0" smtClean="0"/>
              <a:t>Square Residual (SRMR)</a:t>
            </a:r>
          </a:p>
          <a:p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라쉬분석결과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climbing the stairs,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를 제외한 나머지 점수들은 측정하고자하는 각 구성에 </a:t>
            </a:r>
            <a:r>
              <a:rPr lang="ko-KR" altLang="en-US" baseline="0" dirty="0" err="1" smtClean="0"/>
              <a:t>맞는것으로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등급 범주가 범주 기능에 대한 기준을 준수하지 않아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단계를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단계로 </a:t>
            </a:r>
            <a:r>
              <a:rPr lang="ko-KR" altLang="en-US" baseline="0" dirty="0" err="1" smtClean="0"/>
              <a:t>축소시켰을때</a:t>
            </a:r>
            <a:r>
              <a:rPr lang="ko-KR" altLang="en-US" baseline="0" dirty="0" smtClean="0"/>
              <a:t> 측정 질이 더 개선되는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Parallel analysis</a:t>
            </a:r>
            <a:r>
              <a:rPr lang="ko-KR" altLang="en-US" baseline="0" dirty="0" smtClean="0"/>
              <a:t>를 통해 </a:t>
            </a:r>
            <a:r>
              <a:rPr lang="en-US" altLang="ko-KR" baseline="0" dirty="0" smtClean="0"/>
              <a:t>ALSFRS-R </a:t>
            </a:r>
            <a:r>
              <a:rPr lang="ko-KR" altLang="en-US" baseline="0" dirty="0" smtClean="0"/>
              <a:t>내의 연관된 인자의 숫자를 찾았고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분류해서비슷한</a:t>
            </a:r>
            <a:r>
              <a:rPr lang="ko-KR" altLang="en-US" dirty="0" smtClean="0"/>
              <a:t> 치료가 필요하고 비슷한 예후가 </a:t>
            </a:r>
            <a:r>
              <a:rPr lang="ko-KR" altLang="en-US" dirty="0" err="1" smtClean="0"/>
              <a:t>예쌍뙤는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환짜뜰을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해서 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논문인데 여기서는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하고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illness severity index</a:t>
            </a:r>
            <a:r>
              <a:rPr lang="ko-KR" altLang="en-US" baseline="0" dirty="0" smtClean="0"/>
              <a:t>를 정하기 위해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비수술적 치료 등으로 점수를 매겼습니다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주관적인 측면을 보완하기 위해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이후에는 입원한 환자에만 국한되어 평가를 하고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에서 발전된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발전해왔고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해야하고 재현가능해야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저서에 </a:t>
            </a:r>
            <a:r>
              <a:rPr lang="en-US" altLang="ko-KR" baseline="0" dirty="0" err="1" smtClean="0"/>
              <a:t>clinial</a:t>
            </a:r>
            <a:r>
              <a:rPr lang="en-US" altLang="ko-KR" baseline="0" dirty="0" smtClean="0"/>
              <a:t> 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Clinical staging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clinical trial, care indicator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evaluation</a:t>
            </a:r>
            <a:r>
              <a:rPr lang="ko-KR" altLang="en-US" baseline="0" dirty="0" smtClean="0"/>
              <a:t>용</a:t>
            </a:r>
            <a:r>
              <a:rPr lang="en-US" altLang="ko-KR" baseline="0" dirty="0" smtClean="0"/>
              <a:t>, outcome measure</a:t>
            </a:r>
            <a:r>
              <a:rPr lang="ko-KR" altLang="en-US" baseline="0" dirty="0" smtClean="0"/>
              <a:t>로서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의 변화를 </a:t>
            </a:r>
            <a:r>
              <a:rPr lang="ko-KR" altLang="en-US" baseline="0" dirty="0" err="1" smtClean="0"/>
              <a:t>평가할때</a:t>
            </a:r>
            <a:r>
              <a:rPr lang="en-US" altLang="ko-KR" baseline="0" dirty="0" smtClean="0"/>
              <a:t>, practice pattern</a:t>
            </a:r>
            <a:r>
              <a:rPr lang="ko-KR" altLang="en-US" baseline="0" dirty="0" smtClean="0"/>
              <a:t>과 임상경험을 </a:t>
            </a:r>
            <a:r>
              <a:rPr lang="en-US" altLang="ko-KR" baseline="0" dirty="0" smtClean="0"/>
              <a:t>profiling</a:t>
            </a:r>
            <a:r>
              <a:rPr lang="ko-KR" altLang="en-US" baseline="0" dirty="0" smtClean="0"/>
              <a:t>하는데</a:t>
            </a:r>
            <a:r>
              <a:rPr lang="en-US" altLang="ko-KR" baseline="0" dirty="0" smtClean="0"/>
              <a:t>, guideline</a:t>
            </a:r>
            <a:r>
              <a:rPr lang="ko-KR" altLang="en-US" baseline="0" dirty="0" smtClean="0"/>
              <a:t>을 발전시키는데</a:t>
            </a:r>
            <a:r>
              <a:rPr lang="en-US" altLang="ko-KR" baseline="0" dirty="0" smtClean="0"/>
              <a:t>, clinical credential</a:t>
            </a:r>
            <a:r>
              <a:rPr lang="ko-KR" altLang="en-US" baseline="0" dirty="0" smtClean="0"/>
              <a:t>을 평가하는데 사용됩니다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 참여자를 세분화해서 치료효과를 평가하는데 이용하고 </a:t>
            </a:r>
            <a:r>
              <a:rPr lang="ko-KR" altLang="en-US" baseline="0" dirty="0" err="1" smtClean="0"/>
              <a:t>특정상태의</a:t>
            </a:r>
            <a:r>
              <a:rPr lang="ko-KR" altLang="en-US" baseline="0" dirty="0" smtClean="0"/>
              <a:t> 환자를 대상으로 한 연구도 가능하게 합니다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에 따른 상대적인 치료효과를 판단할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세분화해서 </a:t>
            </a:r>
            <a:r>
              <a:rPr lang="ko-KR" altLang="en-US" baseline="0" dirty="0" err="1" smtClean="0"/>
              <a:t>병원진료의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질적평가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재입원율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입원필요성등을 미리 평가할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질환에 따라서 </a:t>
            </a:r>
            <a:r>
              <a:rPr lang="en-US" altLang="ko-KR" baseline="0" dirty="0" smtClean="0"/>
              <a:t>appendicitis</a:t>
            </a:r>
            <a:r>
              <a:rPr lang="ko-KR" altLang="en-US" baseline="0" dirty="0" smtClean="0"/>
              <a:t>와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필요한 경우도 있고 </a:t>
            </a:r>
            <a:r>
              <a:rPr lang="en-US" altLang="ko-KR" baseline="0" dirty="0" smtClean="0"/>
              <a:t>essential hypertension</a:t>
            </a:r>
            <a:r>
              <a:rPr lang="ko-KR" altLang="en-US" baseline="0" dirty="0" smtClean="0"/>
              <a:t>과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필요하지 않은 경우도 있는데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통해 이런 입원필요성의 평가가 가능합니다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어느정도의</a:t>
            </a:r>
            <a:r>
              <a:rPr lang="ko-KR" altLang="en-US" baseline="0" dirty="0" smtClean="0"/>
              <a:t> 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</a:t>
            </a:r>
            <a:r>
              <a:rPr lang="ko-KR" altLang="en-US" dirty="0" err="1" smtClean="0"/>
              <a:t>할때에도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</a:t>
            </a:r>
            <a:r>
              <a:rPr lang="ko-KR" altLang="en-US" baseline="0" dirty="0" err="1" smtClean="0"/>
              <a:t>하는데에</a:t>
            </a:r>
            <a:r>
              <a:rPr lang="ko-KR" altLang="en-US" baseline="0" dirty="0" smtClean="0"/>
              <a:t> 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입원초기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퇴원시점의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변화가 생기는데 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판단하는데에도</a:t>
            </a:r>
            <a:r>
              <a:rPr lang="ko-KR" altLang="en-US" baseline="0" dirty="0" smtClean="0"/>
              <a:t>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치료방침을 만들어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개선하는데에도</a:t>
            </a:r>
            <a:r>
              <a:rPr lang="ko-KR" altLang="en-US" baseline="0" dirty="0" smtClean="0"/>
              <a:t> 쓰이고 특정 질환에 전문적인 역량을 보유했는지 평가하기위한 자격증 평가에도 이용되게 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Multidimensionality in the ALSFRS-R scale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9893" y="5162308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0052"/>
            <a:ext cx="6891202" cy="55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en-US" altLang="ko-KR" dirty="0" err="1" smtClean="0"/>
              <a:t>curvilinearity</a:t>
            </a:r>
            <a:r>
              <a:rPr lang="en-US" altLang="ko-KR" dirty="0" smtClean="0"/>
              <a:t> of ALSFRS-R</a:t>
            </a:r>
            <a:r>
              <a:rPr lang="en-US" altLang="ko-KR" dirty="0"/>
              <a:t> trajectories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5874" y="507337"/>
            <a:ext cx="10221686" cy="2481943"/>
            <a:chOff x="0" y="0"/>
            <a:chExt cx="11582134" cy="35765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582134" cy="35765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864" y="3271734"/>
              <a:ext cx="4982270" cy="30484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0" y="3003167"/>
            <a:ext cx="11987207" cy="2775857"/>
            <a:chOff x="0" y="2481943"/>
            <a:chExt cx="11141051" cy="25799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81943"/>
              <a:ext cx="5063253" cy="25799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3253" y="2481943"/>
              <a:ext cx="6077798" cy="119079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0" y="5848209"/>
            <a:ext cx="6201640" cy="1009791"/>
            <a:chOff x="0" y="5848209"/>
            <a:chExt cx="6201640" cy="100979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5848209"/>
              <a:ext cx="6201640" cy="100979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0" y="5848209"/>
              <a:ext cx="2906486" cy="3076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1643" y="6369433"/>
              <a:ext cx="14859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84071" y="6369433"/>
              <a:ext cx="1812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162" y="6648421"/>
            <a:ext cx="4963218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0207"/>
            <a:ext cx="2591162" cy="2457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199" y="2633043"/>
            <a:ext cx="3679801" cy="42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32" y="1206500"/>
            <a:ext cx="6962648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3170</TotalTime>
  <Words>4864</Words>
  <Application>Microsoft Office PowerPoint</Application>
  <PresentationFormat>와이드스크린</PresentationFormat>
  <Paragraphs>146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Role of staging system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Multidimensionality in the ALSFRS-R scale</vt:lpstr>
      <vt:lpstr>Variable curvilinearity of ALSFRS-R trajectories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285</cp:revision>
  <dcterms:created xsi:type="dcterms:W3CDTF">2021-07-05T03:41:38Z</dcterms:created>
  <dcterms:modified xsi:type="dcterms:W3CDTF">2021-08-07T10:13:15Z</dcterms:modified>
</cp:coreProperties>
</file>