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7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SNUH </a:t>
            </a:r>
            <a:r>
              <a:rPr lang="ko-KR" altLang="en-US" dirty="0" smtClean="0"/>
              <a:t>심포지엄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ALS staging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노원을지병원 신경과</a:t>
            </a:r>
            <a:endParaRPr lang="en-US" altLang="ko-KR" dirty="0"/>
          </a:p>
          <a:p>
            <a:r>
              <a:rPr lang="ko-KR" altLang="en-US" dirty="0"/>
              <a:t>유일한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86594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2</TotalTime>
  <Words>5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돋움</vt:lpstr>
      <vt:lpstr>Arial</vt:lpstr>
      <vt:lpstr>Times New Roman</vt:lpstr>
      <vt:lpstr>유일한 테마</vt:lpstr>
      <vt:lpstr>SNUH 심포지엄 ALS staging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10</cp:lastModifiedBy>
  <cp:revision>2</cp:revision>
  <dcterms:created xsi:type="dcterms:W3CDTF">2021-07-05T03:41:38Z</dcterms:created>
  <dcterms:modified xsi:type="dcterms:W3CDTF">2021-07-05T03:43:41Z</dcterms:modified>
</cp:coreProperties>
</file>