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의 분포를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은 초기와 중기에 좀더 많이 분포하고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는 후기에 더</a:t>
            </a:r>
            <a:r>
              <a:rPr lang="ko-KR" altLang="en-US" baseline="0" dirty="0" smtClean="0"/>
              <a:t> 많이 분포하는 경향을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8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2021/07/23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16001"/>
            <a:ext cx="6041571" cy="5869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0" y="1576856"/>
            <a:ext cx="6150430" cy="5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6350" y="1206500"/>
            <a:ext cx="6239701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069"/>
            <a:ext cx="4991797" cy="305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1" y="1149069"/>
            <a:ext cx="478221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20"/>
            <a:ext cx="6416810" cy="35420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930" y="1450820"/>
            <a:ext cx="359142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2048</TotalTime>
  <Words>3777</Words>
  <Application>Microsoft Office PowerPoint</Application>
  <PresentationFormat>와이드스크린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215</cp:revision>
  <dcterms:created xsi:type="dcterms:W3CDTF">2021-07-05T03:41:38Z</dcterms:created>
  <dcterms:modified xsi:type="dcterms:W3CDTF">2021-07-23T07:23:38Z</dcterms:modified>
</cp:coreProperties>
</file>