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118" d="100"/>
          <a:sy n="118" d="100"/>
        </p:scale>
        <p:origin x="17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</a:t>
            </a:r>
            <a:r>
              <a:rPr lang="ko-KR" altLang="en-US" baseline="0" dirty="0" err="1" smtClean="0"/>
              <a:t>머물러있었는지를</a:t>
            </a:r>
            <a:r>
              <a:rPr lang="ko-KR" altLang="en-US" baseline="0" dirty="0" smtClean="0"/>
              <a:t>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중복이라기보다는</a:t>
            </a:r>
            <a:r>
              <a:rPr lang="ko-KR" altLang="en-US" dirty="0" smtClean="0"/>
              <a:t>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350" y="1206500"/>
            <a:ext cx="623970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069"/>
            <a:ext cx="4991797" cy="3057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41" y="1149069"/>
            <a:ext cx="478221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820"/>
            <a:ext cx="6416810" cy="3542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930" y="1450820"/>
            <a:ext cx="359142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830</TotalTime>
  <Words>2470</Words>
  <Application>Microsoft Office PowerPoint</Application>
  <PresentationFormat>와이드스크린</PresentationFormat>
  <Paragraphs>62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10</cp:lastModifiedBy>
  <cp:revision>140</cp:revision>
  <dcterms:created xsi:type="dcterms:W3CDTF">2021-07-05T03:41:38Z</dcterms:created>
  <dcterms:modified xsi:type="dcterms:W3CDTF">2021-07-13T08:01:59Z</dcterms:modified>
</cp:coreProperties>
</file>