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smtClean="0"/>
              <a:t>.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중복이라기보다는</a:t>
            </a:r>
            <a:r>
              <a:rPr lang="ko-KR" altLang="en-US" dirty="0" smtClean="0"/>
              <a:t>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(MITOS)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405</TotalTime>
  <Words>1716</Words>
  <Application>Microsoft Office PowerPoint</Application>
  <PresentationFormat>와이드스크린</PresentationFormat>
  <Paragraphs>50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ALSFRS-R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95</cp:revision>
  <dcterms:created xsi:type="dcterms:W3CDTF">2021-07-05T03:41:38Z</dcterms:created>
  <dcterms:modified xsi:type="dcterms:W3CDTF">2021-07-12T07:18:56Z</dcterms:modified>
</cp:coreProperties>
</file>