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</a:t>
            </a:r>
            <a:r>
              <a:rPr lang="en-US" altLang="ko-KR" baseline="0" dirty="0" err="1" smtClean="0"/>
              <a:t>sysytem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결과가 달라질 수 있겠고 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(MITOS)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164</TotalTime>
  <Words>327</Words>
  <Application>Microsoft Office PowerPoint</Application>
  <PresentationFormat>와이드스크린</PresentationFormat>
  <Paragraphs>28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Milano-Torino system (MITOS)</vt:lpstr>
      <vt:lpstr>ALSFRS-R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33</cp:revision>
  <dcterms:created xsi:type="dcterms:W3CDTF">2021-07-05T03:41:38Z</dcterms:created>
  <dcterms:modified xsi:type="dcterms:W3CDTF">2021-07-06T08:24:44Z</dcterms:modified>
</cp:coreProperties>
</file>