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-7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588</TotalTime>
  <Words>1886</Words>
  <Application>Microsoft Office PowerPoint</Application>
  <PresentationFormat>와이드스크린</PresentationFormat>
  <Paragraphs>54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ALSFRS-R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106</cp:revision>
  <dcterms:created xsi:type="dcterms:W3CDTF">2021-07-05T03:41:38Z</dcterms:created>
  <dcterms:modified xsi:type="dcterms:W3CDTF">2021-07-13T02:52:29Z</dcterms:modified>
</cp:coreProperties>
</file>