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7A728-3FD2-4B90-9F12-3713CB3D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64A7D-6780-42EA-BD1D-83D62F0D4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17A86-7758-4643-9062-7DE20494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7FA4C-DC00-48D7-A60C-ABB02AFA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39443-D07C-4ACC-BA5B-34B12982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0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3184C-5863-4AE8-AA7B-3A319008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CA7C5-1CE0-4794-A1B8-9569FBE7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15C01-960E-4441-8D90-126F9227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E0FE6-5B6D-4AD5-A854-165E1044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464E70-BBD7-4800-A149-9F0FD0EE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9B1BB2-0F6F-4013-A4F4-0FC26E68A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2153FC-2C54-41E8-AAFC-309178770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55C0E-6350-487D-8DFE-330DAD9E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FC607-0CAF-48E5-9427-7037271C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0A33A-1A91-4205-8EF1-CEEC56CA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6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B57F6-7D11-4ED2-A495-5495CCA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EEBC6-A4B1-435B-8821-B0991EBE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84C4AC-6403-42CB-95B6-1353B9E6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2CEBA-AEF9-4975-A140-644B50C8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6F35A-5881-40A8-AE1D-1A97E647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4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9AA33-DE6D-487D-BA52-CC5E62EA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4E9E62-7769-4246-BB71-6DF6FCF5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5B5B3-31AF-48AA-99C6-D65E174C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484AA-6A43-43B3-B363-17E5F438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E18D4-8D9C-4D16-9E24-0BE0A1F6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B8B87-DF87-480B-A082-F6BA1D32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2BE32-B457-4EC6-A8E2-8EE0B407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6A37FF-1DF9-4CF2-9EE7-298C5904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A6C60-FB16-4F41-A7E1-E41C8237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B99774-5C8A-47A7-98F7-4760D164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048F6-2098-46EC-9010-198C6975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65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B6640-C06D-4C03-A299-9CCEBD15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1A0D94-5362-4B98-B507-910F5142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432A37-86A0-45BE-B9C5-524E58862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1D946B-B558-49D4-9153-22E1BBC10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2A6997-2918-4366-8CD6-5325F2E55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9132D5-A2AD-4D30-BB25-6BDCDDD1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C4E25C-68E0-4E84-9B64-16392DE0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E110D6-EC2F-4515-BF0E-1AF974EB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E5CA-49D1-4478-B0E4-572B91D3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3CA61E-4045-46C1-987D-F888C29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D55A68-BB0E-4A37-85FA-07A4A12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8B8F-6B67-4BF4-B6F0-8A9A63A8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FD2E73-ED2A-488B-A1F0-CE3186E2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EA2209-962F-4480-AE3E-6A36F76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77B866-06DB-46D2-8F42-928DDBD2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BB4B9-B567-4116-960F-F6356D0C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CB388-3C01-44B2-9B79-6265DA77C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DB9A6A-6272-4517-8DF8-0AA7E1D9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F9E18-E144-48F2-BEC1-15989BC0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7C9A5A-AFFB-4640-97DF-01A2DDDE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845AD8-CB9F-4B85-A027-E330AEA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7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CA8F-2089-437C-B6BA-C5A8C7FE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DD17D2-5128-40E5-813B-7B9F3249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ADBEE-CE13-415B-BA60-16B9916A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5AD9C-4A13-4208-84F7-20766A83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3B8F3-6C31-4C0F-989B-F215C68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7061B-3651-4330-AF71-22A35231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60B247-9C94-4086-BD9B-BFDC4768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0714D0-4105-47F1-916E-C2551D42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7BB264-4B4C-49AA-9CA6-B7D280F4A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D7FD-2A86-4F00-91E8-0E5DE86A505D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0E943-DB40-45FD-A883-3095C66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9C35F-70ED-43D0-B7BE-A482D8635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94C5-07E9-46D4-B318-559F04FB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6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FC272-A480-4110-8D99-D9006B27D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危險場域標示說明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3D18-B08A-4F0B-8BCF-1EA274DCF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4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B9AA4-64B7-4F00-95C0-929DBE56E70B}"/>
              </a:ext>
            </a:extLst>
          </p:cNvPr>
          <p:cNvSpPr/>
          <p:nvPr/>
        </p:nvSpPr>
        <p:spPr>
          <a:xfrm>
            <a:off x="787651" y="226337"/>
            <a:ext cx="5595042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影片名稱</a:t>
            </a:r>
            <a:r>
              <a:rPr lang="en-US" altLang="zh-TW" dirty="0"/>
              <a:t>:video_20210909131748393.mp4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D19E28-49C8-449E-BCAD-BD20D84BF62F}"/>
              </a:ext>
            </a:extLst>
          </p:cNvPr>
          <p:cNvSpPr/>
          <p:nvPr/>
        </p:nvSpPr>
        <p:spPr>
          <a:xfrm>
            <a:off x="787651" y="1104523"/>
            <a:ext cx="5595042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影像長度</a:t>
            </a:r>
            <a:r>
              <a:rPr lang="en-US" altLang="zh-TW" dirty="0"/>
              <a:t>:00:06~00:24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D5159F-4A1F-41BA-A343-4D2B5F7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2662346"/>
            <a:ext cx="5954598" cy="33656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DB2346-5777-4E52-AD20-E11DE987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02" y="2662346"/>
            <a:ext cx="5954598" cy="3365642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E215CB2-E219-4E50-9AA3-E4F299B19F44}"/>
              </a:ext>
            </a:extLst>
          </p:cNvPr>
          <p:cNvCxnSpPr/>
          <p:nvPr/>
        </p:nvCxnSpPr>
        <p:spPr>
          <a:xfrm flipH="1">
            <a:off x="6476214" y="3996965"/>
            <a:ext cx="4477732" cy="942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6891D6C-300E-49A3-AF30-CB0DA89A97D5}"/>
              </a:ext>
            </a:extLst>
          </p:cNvPr>
          <p:cNvSpPr/>
          <p:nvPr/>
        </p:nvSpPr>
        <p:spPr>
          <a:xfrm rot="20965325">
            <a:off x="6292126" y="3049439"/>
            <a:ext cx="4427144" cy="136598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危險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B35CF-B555-43D2-B716-A5293492005E}"/>
              </a:ext>
            </a:extLst>
          </p:cNvPr>
          <p:cNvSpPr/>
          <p:nvPr/>
        </p:nvSpPr>
        <p:spPr>
          <a:xfrm rot="20913215">
            <a:off x="8004694" y="4283709"/>
            <a:ext cx="4110863" cy="1182392"/>
          </a:xfrm>
          <a:prstGeom prst="rect">
            <a:avLst/>
          </a:prstGeom>
          <a:solidFill>
            <a:srgbClr val="92D05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183398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598CB5-4256-4FFC-BCB9-A3BFB5DEA4F8}"/>
              </a:ext>
            </a:extLst>
          </p:cNvPr>
          <p:cNvSpPr/>
          <p:nvPr/>
        </p:nvSpPr>
        <p:spPr>
          <a:xfrm>
            <a:off x="787651" y="226337"/>
            <a:ext cx="5595042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影片名稱</a:t>
            </a:r>
            <a:r>
              <a:rPr lang="en-US" altLang="zh-TW" dirty="0"/>
              <a:t>:</a:t>
            </a:r>
            <a:r>
              <a:rPr lang="zh-TW" altLang="en-US" dirty="0"/>
              <a:t>天空步道空拍</a:t>
            </a:r>
            <a:r>
              <a:rPr lang="en-US" altLang="zh-TW" dirty="0" err="1"/>
              <a:t>videoplayback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8601F2-B837-45DC-9F7C-8F91669572EC}"/>
              </a:ext>
            </a:extLst>
          </p:cNvPr>
          <p:cNvSpPr/>
          <p:nvPr/>
        </p:nvSpPr>
        <p:spPr>
          <a:xfrm>
            <a:off x="787651" y="1104523"/>
            <a:ext cx="5595042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影像長度</a:t>
            </a:r>
            <a:r>
              <a:rPr lang="en-US" altLang="zh-TW" dirty="0"/>
              <a:t>:00:43~00:48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1F6E3A-B6FF-493F-A168-D1E2847F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2508551"/>
            <a:ext cx="5934922" cy="31588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BD5B2B-2FC3-4065-B14C-FF081EDF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31" y="2508552"/>
            <a:ext cx="5934920" cy="315882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ABA6A3-F312-4B8B-A90E-9BCD491602A9}"/>
              </a:ext>
            </a:extLst>
          </p:cNvPr>
          <p:cNvCxnSpPr>
            <a:cxnSpLocks/>
          </p:cNvCxnSpPr>
          <p:nvPr/>
        </p:nvCxnSpPr>
        <p:spPr>
          <a:xfrm rot="16999981" flipH="1">
            <a:off x="7074646" y="3657746"/>
            <a:ext cx="4477732" cy="942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C0D2158-3535-4FDA-907A-01B66C3D24F6}"/>
              </a:ext>
            </a:extLst>
          </p:cNvPr>
          <p:cNvSpPr/>
          <p:nvPr/>
        </p:nvSpPr>
        <p:spPr>
          <a:xfrm rot="16200000">
            <a:off x="9101498" y="2957870"/>
            <a:ext cx="3076577" cy="234243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危險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C3942E-B11F-48E6-B297-AE4B3C281A59}"/>
              </a:ext>
            </a:extLst>
          </p:cNvPr>
          <p:cNvSpPr/>
          <p:nvPr/>
        </p:nvSpPr>
        <p:spPr>
          <a:xfrm rot="16313196">
            <a:off x="7082878" y="3468906"/>
            <a:ext cx="3140510" cy="1218030"/>
          </a:xfrm>
          <a:prstGeom prst="rect">
            <a:avLst/>
          </a:prstGeom>
          <a:solidFill>
            <a:srgbClr val="92D05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80497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危險場域標示說明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危險場域標示說明</dc:title>
  <dc:creator>江哲瑋 Mark</dc:creator>
  <cp:lastModifiedBy>江哲瑋 Mark</cp:lastModifiedBy>
  <cp:revision>2</cp:revision>
  <dcterms:created xsi:type="dcterms:W3CDTF">2021-09-13T03:07:28Z</dcterms:created>
  <dcterms:modified xsi:type="dcterms:W3CDTF">2021-09-13T03:55:07Z</dcterms:modified>
</cp:coreProperties>
</file>