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A1BA-FC62-432A-913F-E5A051B7A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24C6D-C56E-4D03-B4F2-AFC4FECE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67EE-14FD-44AA-B2E3-898C498E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6299-C229-4D31-9E53-BD74F2DE7B26}" type="datetimeFigureOut">
              <a:rPr lang="en-AU" smtClean="0"/>
              <a:t>2022-02-18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23D7-7EEE-404E-B2C2-FE10F622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F8239-F9B0-4B00-9676-8AA7DC35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F534-C066-460D-ABC8-4EDA581A4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75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098C-2F15-40FD-9371-5B3F7729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77165-8EC4-4DF4-95E9-03BCF7562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2AB5C-1906-40C2-8F1A-BD2BA7F5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6299-C229-4D31-9E53-BD74F2DE7B26}" type="datetimeFigureOut">
              <a:rPr lang="en-AU" smtClean="0"/>
              <a:t>2022-02-18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DD4EB-1206-4A45-B1C0-8A497F75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71430-9BB5-4AB3-8079-F2DF43E6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F534-C066-460D-ABC8-4EDA581A4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92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D72EC-CF1F-4950-B8A0-C99785C93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9DA28-2A24-4D40-862D-722E3B6BF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758D5-B6DA-4291-B7B0-91A46EE2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6299-C229-4D31-9E53-BD74F2DE7B26}" type="datetimeFigureOut">
              <a:rPr lang="en-AU" smtClean="0"/>
              <a:t>2022-02-18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5FC0-8F98-446A-9784-69E64FC9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BC50A-9E6C-4E8C-BECD-6F10A372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F534-C066-460D-ABC8-4EDA581A4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36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56AF-0E43-4279-A608-9120BAE2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D2DF-686D-461B-A8E9-95519E0D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0E7F0-BF0D-41C4-A806-4A72F4C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6299-C229-4D31-9E53-BD74F2DE7B26}" type="datetimeFigureOut">
              <a:rPr lang="en-AU" smtClean="0"/>
              <a:t>2022-02-18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16710-CD7D-4124-8C01-CB10EF09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29874-2994-4BE1-82D7-D8A6FA56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F534-C066-460D-ABC8-4EDA581A4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6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32B7-C074-43CA-8E51-84766C72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C3F0-42A3-455F-B4C6-25C3F242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4632-912F-45B9-BE1F-DEF0932B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6299-C229-4D31-9E53-BD74F2DE7B26}" type="datetimeFigureOut">
              <a:rPr lang="en-AU" smtClean="0"/>
              <a:t>2022-02-18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7076-4855-4208-A501-F04E9CA3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0F9D-B508-4865-967B-B66EAD38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F534-C066-460D-ABC8-4EDA581A4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48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F944-5B3E-4434-BEE7-6F6F1ABF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675B-769A-4526-8171-F4BA4016B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2C54E-ED65-48B1-A836-BBE9479D0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51AD-7E85-4D78-A747-D2D78BA2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6299-C229-4D31-9E53-BD74F2DE7B26}" type="datetimeFigureOut">
              <a:rPr lang="en-AU" smtClean="0"/>
              <a:t>2022-02-18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3F86A-9F73-4172-9CDE-7F4E08D7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C2480-B6E2-4E13-887E-45929C9C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F534-C066-460D-ABC8-4EDA581A4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3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FA3F-FCF7-4559-8A50-A9607CAA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8E593-1129-4B3D-96E8-367C46B1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429CC-4A3C-48E3-B826-331851D66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5DBC5-00C1-439F-8DB3-9745A438A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26596-F96D-47A0-8449-8DD4B0384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81C1E-DEFA-4203-A8CD-0B241390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6299-C229-4D31-9E53-BD74F2DE7B26}" type="datetimeFigureOut">
              <a:rPr lang="en-AU" smtClean="0"/>
              <a:t>2022-02-18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F0C4B-4CCC-490E-9CE0-B3BE6B63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31E39-8D1A-4623-A0DC-8287E06F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F534-C066-460D-ABC8-4EDA581A4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99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9B4A-961D-45F1-A645-7D83D040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8E3CF-1B9E-4EF5-8B0A-D4A4DB62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6299-C229-4D31-9E53-BD74F2DE7B26}" type="datetimeFigureOut">
              <a:rPr lang="en-AU" smtClean="0"/>
              <a:t>2022-02-18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640D5-69E6-492A-B1B4-25184A72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B77ED-DEA0-4D39-89DC-EB9F1E52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F534-C066-460D-ABC8-4EDA581A4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60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2F741-8A68-4020-9EBA-A1061C07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6299-C229-4D31-9E53-BD74F2DE7B26}" type="datetimeFigureOut">
              <a:rPr lang="en-AU" smtClean="0"/>
              <a:t>2022-02-18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8A928-63C4-4B29-BF6C-C7B97A9B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98DA3-5633-4578-87A9-A2C0E785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F534-C066-460D-ABC8-4EDA581A4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57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A5A3-3C55-48E5-8263-2E0B8ED0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35A4-1587-4A39-AF6F-4C02088B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5938A-3C35-4F2C-9222-B05537327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943FD-5FBA-4D6A-8BC5-760A896C2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6299-C229-4D31-9E53-BD74F2DE7B26}" type="datetimeFigureOut">
              <a:rPr lang="en-AU" smtClean="0"/>
              <a:t>2022-02-18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84403-3DF3-4D71-B766-5540F23B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44751-4FC5-4F30-A0E5-880F96F1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F534-C066-460D-ABC8-4EDA581A4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91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DB59-91D0-4ED7-A9A1-74ADE4D5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5E372-A5F7-49A9-9D2F-3B3B31541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64D88-E374-4853-A0A2-170405F8B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10319-AC7A-48E0-B4E0-FB83B088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6299-C229-4D31-9E53-BD74F2DE7B26}" type="datetimeFigureOut">
              <a:rPr lang="en-AU" smtClean="0"/>
              <a:t>2022-02-18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D0B7A-910F-43C6-B3AF-512FA2AE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0B2B5-77D8-4F5D-8417-E6BECD50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F534-C066-460D-ABC8-4EDA581A4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07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27FBB-9870-4721-B69E-9D8F31F7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A88E4-14B5-42EB-B673-DB3F029A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9D50-03A8-467B-BE74-067290BDB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C6299-C229-4D31-9E53-BD74F2DE7B26}" type="datetimeFigureOut">
              <a:rPr lang="en-AU" smtClean="0"/>
              <a:t>2022-02-18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21D58-38AA-4B13-BB1A-43168E24F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D583-9429-4421-BEF8-B56DA7C2A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F534-C066-460D-ABC8-4EDA581A48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66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2630AB-205E-46A7-B0F4-E42D3E37A023}"/>
              </a:ext>
            </a:extLst>
          </p:cNvPr>
          <p:cNvGrpSpPr/>
          <p:nvPr/>
        </p:nvGrpSpPr>
        <p:grpSpPr>
          <a:xfrm>
            <a:off x="3622674" y="181465"/>
            <a:ext cx="4873061" cy="6400799"/>
            <a:chOff x="3622674" y="181465"/>
            <a:chExt cx="4873061" cy="64007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8438C32-9395-4F18-8DFC-B359C746CB41}"/>
                </a:ext>
              </a:extLst>
            </p:cNvPr>
            <p:cNvGrpSpPr/>
            <p:nvPr/>
          </p:nvGrpSpPr>
          <p:grpSpPr>
            <a:xfrm>
              <a:off x="3696265" y="181465"/>
              <a:ext cx="4799470" cy="6400799"/>
              <a:chOff x="3696265" y="228600"/>
              <a:chExt cx="4799470" cy="640079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A7777F7-1145-4AD5-B246-753871E63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696265" y="228600"/>
                <a:ext cx="4799470" cy="6400799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97067CF-E922-40E4-B134-8B26739A0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1956" y="322869"/>
                <a:ext cx="395732" cy="22920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D54B3DB-3307-4436-8202-2D5AD5EDC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3915" y="322869"/>
                <a:ext cx="323979" cy="361568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45737E8-4462-41BB-AB2B-670D3090B236}"/>
                </a:ext>
              </a:extLst>
            </p:cNvPr>
            <p:cNvSpPr txBox="1"/>
            <p:nvPr/>
          </p:nvSpPr>
          <p:spPr>
            <a:xfrm>
              <a:off x="3622674" y="211945"/>
              <a:ext cx="5335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b="1" dirty="0"/>
                <a:t>(A)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65D16F-C0BB-4E4D-A846-0D4517E10680}"/>
                </a:ext>
              </a:extLst>
            </p:cNvPr>
            <p:cNvSpPr txBox="1"/>
            <p:nvPr/>
          </p:nvSpPr>
          <p:spPr>
            <a:xfrm>
              <a:off x="3622675" y="1581228"/>
              <a:ext cx="5335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b="1" dirty="0"/>
                <a:t>(B)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AEC5AE-8C67-4A91-BC3F-F13993232DC1}"/>
                </a:ext>
              </a:extLst>
            </p:cNvPr>
            <p:cNvSpPr txBox="1"/>
            <p:nvPr/>
          </p:nvSpPr>
          <p:spPr>
            <a:xfrm>
              <a:off x="3622674" y="3102886"/>
              <a:ext cx="5335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b="1" dirty="0"/>
                <a:t>(C)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7A703E-F756-417F-8DB2-B3B3F9AAA084}"/>
                </a:ext>
              </a:extLst>
            </p:cNvPr>
            <p:cNvSpPr txBox="1"/>
            <p:nvPr/>
          </p:nvSpPr>
          <p:spPr>
            <a:xfrm>
              <a:off x="3622674" y="4599069"/>
              <a:ext cx="5335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b="1" dirty="0"/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5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Fuller</dc:creator>
  <cp:lastModifiedBy>Kathryn Fuller</cp:lastModifiedBy>
  <cp:revision>4</cp:revision>
  <dcterms:created xsi:type="dcterms:W3CDTF">2021-04-05T19:55:38Z</dcterms:created>
  <dcterms:modified xsi:type="dcterms:W3CDTF">2022-02-18T22:41:53Z</dcterms:modified>
</cp:coreProperties>
</file>