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9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3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8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7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4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80516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1F36-D3B5-447C-8340-939CC783566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CB72-5F63-44E2-B14A-10CE65E00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hyperlink" Target="https://kjgrt33.github.io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1691" y="564687"/>
            <a:ext cx="3439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400" b="1">
              <a:latin typeface="나눔스퀘어 네오 Bold"/>
              <a:ea typeface="나눔스퀘어 네오 Bold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22" y="0"/>
            <a:ext cx="121802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22" y="0"/>
            <a:ext cx="121802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22" y="0"/>
            <a:ext cx="121802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22" y="0"/>
            <a:ext cx="121802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22" y="0"/>
            <a:ext cx="121802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22" y="0"/>
            <a:ext cx="12180277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34196" y="3050143"/>
            <a:ext cx="4191282" cy="369332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  <a:latin typeface="나눔스퀘어 네오 ExtraBold"/>
                <a:ea typeface="나눔스퀘어 네오 ExtraBold"/>
                <a:hlinkClick r:id="rId3"/>
              </a:rPr>
              <a:t>https://kjgrt33.github.io</a:t>
            </a:r>
            <a:endParaRPr lang="en-US" altLang="ko-KR" b="1">
              <a:solidFill>
                <a:schemeClr val="tx1"/>
              </a:solidFill>
              <a:latin typeface="나눔스퀘어 네오 ExtraBold"/>
              <a:ea typeface="나눔스퀘어 네오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</ep:Words>
  <ep:PresentationFormat>와이드스크린</ep:PresentationFormat>
  <ep:Paragraphs>1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2023-09-27T05:40:58.000</dcterms:created>
  <dc:creator>user</dc:creator>
  <cp:lastModifiedBy>Administrator</cp:lastModifiedBy>
  <dcterms:modified xsi:type="dcterms:W3CDTF">2023-10-13T02:04:29.642</dcterms:modified>
  <cp:revision>28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