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3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8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4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0516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hyperlink" Target="https://kjgrt33.github.io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259021" cy="5995512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687069"/>
            <a:ext cx="12192000" cy="1170931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1691" y="564687"/>
            <a:ext cx="343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377" y="881303"/>
            <a:ext cx="261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1C1C1C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안녕하세요</a:t>
            </a:r>
            <a:r>
              <a:rPr lang="en-US" altLang="ko-KR" sz="4000" dirty="0" smtClean="0">
                <a:solidFill>
                  <a:srgbClr val="1C1C1C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8014112" y="2731337"/>
            <a:ext cx="690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latin typeface="Bell MT" panose="02020503060305020303" pitchFamily="18" charset="0"/>
                <a:ea typeface="나눔스퀘어 네오 ExtraBold" panose="00000900000000000000" pitchFamily="2" charset="-127"/>
              </a:rPr>
              <a:t>PORTFOLIO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62474" y="1589189"/>
            <a:ext cx="6195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795519" y="-3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2474" y="5277891"/>
            <a:ext cx="6279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" y="1717124"/>
            <a:ext cx="6763429" cy="33457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5" y="6408102"/>
            <a:ext cx="1387162" cy="2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3920"/>
            <a:ext cx="12192000" cy="980902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877098"/>
            <a:ext cx="12192000" cy="980902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75241"/>
            <a:ext cx="12192000" cy="613450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9056" y="4719707"/>
            <a:ext cx="5075413" cy="101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3920"/>
            <a:ext cx="12192000" cy="980902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687069"/>
            <a:ext cx="12192000" cy="1170931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920"/>
            <a:ext cx="12192000" cy="57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3920"/>
            <a:ext cx="12192000" cy="980902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687069"/>
            <a:ext cx="12192000" cy="1170931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920"/>
            <a:ext cx="12192000" cy="61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3920"/>
            <a:ext cx="12192000" cy="980902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687069"/>
            <a:ext cx="12192000" cy="1170931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072"/>
          <a:stretch/>
        </p:blipFill>
        <p:spPr>
          <a:xfrm>
            <a:off x="-1" y="466531"/>
            <a:ext cx="12192001" cy="58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3920"/>
            <a:ext cx="12192000" cy="5995512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0" y="5687069"/>
            <a:ext cx="12192000" cy="1170931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136835" y="2216205"/>
            <a:ext cx="5918330" cy="2425591"/>
            <a:chOff x="3136835" y="1637907"/>
            <a:chExt cx="5918330" cy="2425591"/>
          </a:xfrm>
        </p:grpSpPr>
        <p:sp>
          <p:nvSpPr>
            <p:cNvPr id="6" name="TextBox 5"/>
            <p:cNvSpPr txBox="1"/>
            <p:nvPr/>
          </p:nvSpPr>
          <p:spPr>
            <a:xfrm>
              <a:off x="4362255" y="1637907"/>
              <a:ext cx="3439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latin typeface="+mj-lt"/>
                  <a:ea typeface="나눔스퀘어 네오 ExtraBold" panose="00000900000000000000" pitchFamily="2" charset="-127"/>
                </a:rPr>
                <a:t>더 자세한 내용은</a:t>
              </a:r>
              <a:r>
                <a:rPr lang="en-US" altLang="ko-KR" sz="3200" b="1" dirty="0" smtClean="0">
                  <a:latin typeface="+mj-lt"/>
                  <a:ea typeface="나눔스퀘어 네오 ExtraBold" panose="00000900000000000000" pitchFamily="2" charset="-127"/>
                </a:rPr>
                <a:t>?!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303040" y="2534294"/>
              <a:ext cx="5585920" cy="629244"/>
              <a:chOff x="3582955" y="2543164"/>
              <a:chExt cx="4721290" cy="531845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582955" y="2543164"/>
                <a:ext cx="4721290" cy="531845"/>
              </a:xfrm>
              <a:prstGeom prst="rect">
                <a:avLst/>
              </a:prstGeom>
              <a:ln w="57150">
                <a:solidFill>
                  <a:srgbClr val="2D2D2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800392" y="2543164"/>
                <a:ext cx="503853" cy="517277"/>
              </a:xfrm>
              <a:prstGeom prst="rect">
                <a:avLst/>
              </a:prstGeom>
              <a:solidFill>
                <a:srgbClr val="2D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5911" y="2616064"/>
                <a:ext cx="371475" cy="371475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3673737" y="2640330"/>
                <a:ext cx="3542524" cy="3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hlinkClick r:id="rId3"/>
                  </a:rPr>
                  <a:t>https://kjgrt33.github.io</a:t>
                </a:r>
                <a:endParaRPr lang="en-US" altLang="ko-KR" b="1" dirty="0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136835" y="3478723"/>
              <a:ext cx="5918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저의 포트폴리오를 방문해주세요</a:t>
              </a:r>
              <a:r>
                <a:rPr lang="en-US" altLang="ko-KR" sz="3200" b="1" dirty="0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3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</ep:Words>
  <ep:PresentationFormat>와이드스크린</ep:PresentationFormat>
  <ep:Paragraphs>2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2023-09-27T05:40:58.000</dcterms:created>
  <dc:creator>user</dc:creator>
  <cp:lastModifiedBy>Administrator</cp:lastModifiedBy>
  <dcterms:modified xsi:type="dcterms:W3CDTF">2023-10-04T03:39:16.705</dcterms:modified>
  <cp:revision>16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