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8100-B109-4C61-841C-868BC02384BD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C147-4B51-42F7-8359-16744DB8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02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8100-B109-4C61-841C-868BC02384BD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C147-4B51-42F7-8359-16744DB8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8100-B109-4C61-841C-868BC02384BD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C147-4B51-42F7-8359-16744DB8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2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8100-B109-4C61-841C-868BC02384BD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C147-4B51-42F7-8359-16744DB8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2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8100-B109-4C61-841C-868BC02384BD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C147-4B51-42F7-8359-16744DB8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00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8100-B109-4C61-841C-868BC02384BD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C147-4B51-42F7-8359-16744DB8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37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8100-B109-4C61-841C-868BC02384BD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C147-4B51-42F7-8359-16744DB8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69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8100-B109-4C61-841C-868BC02384BD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C147-4B51-42F7-8359-16744DB8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8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8100-B109-4C61-841C-868BC02384BD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C147-4B51-42F7-8359-16744DB8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0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8100-B109-4C61-841C-868BC02384BD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C147-4B51-42F7-8359-16744DB8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37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8100-B109-4C61-841C-868BC02384BD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C147-4B51-42F7-8359-16744DB8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88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68100-B109-4C61-841C-868BC02384BD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C147-4B51-42F7-8359-16744DB8B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34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6" b="17960"/>
          <a:stretch/>
        </p:blipFill>
        <p:spPr bwMode="auto">
          <a:xfrm>
            <a:off x="683568" y="260648"/>
            <a:ext cx="3552825" cy="62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09" r="68633"/>
          <a:stretch/>
        </p:blipFill>
        <p:spPr bwMode="auto">
          <a:xfrm>
            <a:off x="4860032" y="332656"/>
            <a:ext cx="3555355" cy="5798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597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0513" r="4217" b="17758"/>
          <a:stretch/>
        </p:blipFill>
        <p:spPr bwMode="auto">
          <a:xfrm>
            <a:off x="261257" y="807522"/>
            <a:ext cx="8631223" cy="4762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967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6" t="4737" r="15629" b="-2947"/>
          <a:stretch/>
        </p:blipFill>
        <p:spPr bwMode="auto">
          <a:xfrm>
            <a:off x="0" y="811529"/>
            <a:ext cx="8583930" cy="5332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967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03"/>
          <a:stretch/>
        </p:blipFill>
        <p:spPr bwMode="auto">
          <a:xfrm>
            <a:off x="179512" y="714375"/>
            <a:ext cx="875538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44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1" r="6720"/>
          <a:stretch/>
        </p:blipFill>
        <p:spPr bwMode="auto">
          <a:xfrm>
            <a:off x="179512" y="466388"/>
            <a:ext cx="8712968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614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04" t="-4155" r="22498" b="23878"/>
          <a:stretch/>
        </p:blipFill>
        <p:spPr bwMode="auto">
          <a:xfrm>
            <a:off x="-180528" y="332656"/>
            <a:ext cx="8503920" cy="5520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61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" t="11091" r="16693" b="24522"/>
          <a:stretch/>
        </p:blipFill>
        <p:spPr bwMode="auto">
          <a:xfrm>
            <a:off x="467544" y="764704"/>
            <a:ext cx="7464730" cy="491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61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7" t="12017" r="5516" b="13025"/>
          <a:stretch/>
        </p:blipFill>
        <p:spPr bwMode="auto">
          <a:xfrm>
            <a:off x="122979" y="620688"/>
            <a:ext cx="8913517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02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7" r="26787" b="4906"/>
          <a:stretch/>
        </p:blipFill>
        <p:spPr bwMode="auto">
          <a:xfrm>
            <a:off x="539552" y="692696"/>
            <a:ext cx="7754587" cy="562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40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0" r="15760" b="10637"/>
          <a:stretch/>
        </p:blipFill>
        <p:spPr bwMode="auto">
          <a:xfrm>
            <a:off x="179512" y="754378"/>
            <a:ext cx="8748464" cy="549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40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7" r="15996"/>
          <a:stretch/>
        </p:blipFill>
        <p:spPr bwMode="auto">
          <a:xfrm>
            <a:off x="84148" y="874430"/>
            <a:ext cx="9001496" cy="5693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40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0" r="25195"/>
          <a:stretch/>
        </p:blipFill>
        <p:spPr bwMode="auto">
          <a:xfrm>
            <a:off x="467544" y="620688"/>
            <a:ext cx="8015844" cy="574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40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9" r="18546"/>
          <a:stretch/>
        </p:blipFill>
        <p:spPr bwMode="auto">
          <a:xfrm>
            <a:off x="179512" y="620688"/>
            <a:ext cx="8728364" cy="571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40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40" t="11258" r="7556"/>
          <a:stretch/>
        </p:blipFill>
        <p:spPr bwMode="auto">
          <a:xfrm>
            <a:off x="-180528" y="620688"/>
            <a:ext cx="9122618" cy="570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51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4" t="10692" r="7413" b="15254"/>
          <a:stretch/>
        </p:blipFill>
        <p:spPr bwMode="auto">
          <a:xfrm>
            <a:off x="4544" y="819397"/>
            <a:ext cx="8926594" cy="491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51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화면 슬라이드 쇼(4:3)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6</cp:revision>
  <dcterms:created xsi:type="dcterms:W3CDTF">2019-06-05T03:41:57Z</dcterms:created>
  <dcterms:modified xsi:type="dcterms:W3CDTF">2019-06-05T04:53:10Z</dcterms:modified>
</cp:coreProperties>
</file>