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2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진희" initials="김진" lastIdx="2" clrIdx="0">
    <p:extLst>
      <p:ext uri="{19B8F6BF-5375-455C-9EA6-DF929625EA0E}">
        <p15:presenceInfo xmlns:p15="http://schemas.microsoft.com/office/powerpoint/2012/main" userId="dbc7924662182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C6B1E732-25ED-4120-8E3C-97BBE0A54743}"/>
    <pc:docChg chg="undo custSel addSld delSld modSld sldOrd">
      <pc:chgData name="김 진희" userId="dbc7924662182225" providerId="LiveId" clId="{C6B1E732-25ED-4120-8E3C-97BBE0A54743}" dt="2021-11-27T22:06:44.422" v="5575" actId="5900"/>
      <pc:docMkLst>
        <pc:docMk/>
      </pc:docMkLst>
      <pc:sldChg chg="modSp mod">
        <pc:chgData name="김 진희" userId="dbc7924662182225" providerId="LiveId" clId="{C6B1E732-25ED-4120-8E3C-97BBE0A54743}" dt="2021-11-27T21:04:46.086" v="3770" actId="1036"/>
        <pc:sldMkLst>
          <pc:docMk/>
          <pc:sldMk cId="3355473297" sldId="259"/>
        </pc:sldMkLst>
        <pc:spChg chg="mod">
          <ac:chgData name="김 진희" userId="dbc7924662182225" providerId="LiveId" clId="{C6B1E732-25ED-4120-8E3C-97BBE0A54743}" dt="2021-11-27T21:04:46.086" v="3770" actId="1036"/>
          <ac:spMkLst>
            <pc:docMk/>
            <pc:sldMk cId="3355473297" sldId="259"/>
            <ac:spMk id="6" creationId="{A467C00E-8890-46CE-806F-B1AED2B7059A}"/>
          </ac:spMkLst>
        </pc:spChg>
        <pc:spChg chg="mod">
          <ac:chgData name="김 진희" userId="dbc7924662182225" providerId="LiveId" clId="{C6B1E732-25ED-4120-8E3C-97BBE0A54743}" dt="2021-11-27T21:04:43.408" v="3760" actId="1035"/>
          <ac:spMkLst>
            <pc:docMk/>
            <pc:sldMk cId="3355473297" sldId="259"/>
            <ac:spMk id="7" creationId="{C74C60C8-B8F0-4D39-A147-49D70AA185EB}"/>
          </ac:spMkLst>
        </pc:spChg>
        <pc:picChg chg="mod">
          <ac:chgData name="김 진희" userId="dbc7924662182225" providerId="LiveId" clId="{C6B1E732-25ED-4120-8E3C-97BBE0A54743}" dt="2021-11-27T21:04:43.408" v="3760" actId="1035"/>
          <ac:picMkLst>
            <pc:docMk/>
            <pc:sldMk cId="3355473297" sldId="259"/>
            <ac:picMk id="3" creationId="{FE40590B-8FD0-41AB-A851-580ADBDFEB2B}"/>
          </ac:picMkLst>
        </pc:picChg>
      </pc:sldChg>
      <pc:sldChg chg="addSp delSp modSp mod">
        <pc:chgData name="김 진희" userId="dbc7924662182225" providerId="LiveId" clId="{C6B1E732-25ED-4120-8E3C-97BBE0A54743}" dt="2021-11-27T17:57:06.679" v="1976" actId="1036"/>
        <pc:sldMkLst>
          <pc:docMk/>
          <pc:sldMk cId="42309958" sldId="260"/>
        </pc:sldMkLst>
        <pc:spChg chg="mod">
          <ac:chgData name="김 진희" userId="dbc7924662182225" providerId="LiveId" clId="{C6B1E732-25ED-4120-8E3C-97BBE0A54743}" dt="2021-11-27T17:57:06.679" v="1976" actId="1036"/>
          <ac:spMkLst>
            <pc:docMk/>
            <pc:sldMk cId="42309958" sldId="260"/>
            <ac:spMk id="6" creationId="{A467C00E-8890-46CE-806F-B1AED2B7059A}"/>
          </ac:spMkLst>
        </pc:spChg>
        <pc:spChg chg="mod">
          <ac:chgData name="김 진희" userId="dbc7924662182225" providerId="LiveId" clId="{C6B1E732-25ED-4120-8E3C-97BBE0A54743}" dt="2021-11-27T17:55:11.573" v="1900" actId="20577"/>
          <ac:spMkLst>
            <pc:docMk/>
            <pc:sldMk cId="42309958" sldId="260"/>
            <ac:spMk id="7" creationId="{C74C60C8-B8F0-4D39-A147-49D70AA185EB}"/>
          </ac:spMkLst>
        </pc:spChg>
        <pc:picChg chg="del">
          <ac:chgData name="김 진희" userId="dbc7924662182225" providerId="LiveId" clId="{C6B1E732-25ED-4120-8E3C-97BBE0A54743}" dt="2021-11-27T16:24:17.231" v="1" actId="478"/>
          <ac:picMkLst>
            <pc:docMk/>
            <pc:sldMk cId="42309958" sldId="260"/>
            <ac:picMk id="3" creationId="{FE40590B-8FD0-41AB-A851-580ADBDFEB2B}"/>
          </ac:picMkLst>
        </pc:picChg>
        <pc:picChg chg="add del mod">
          <ac:chgData name="김 진희" userId="dbc7924662182225" providerId="LiveId" clId="{C6B1E732-25ED-4120-8E3C-97BBE0A54743}" dt="2021-11-27T17:18:58.632" v="1366" actId="478"/>
          <ac:picMkLst>
            <pc:docMk/>
            <pc:sldMk cId="42309958" sldId="260"/>
            <ac:picMk id="4" creationId="{6C923DA0-BE75-4C1D-A321-5C456C2C5243}"/>
          </ac:picMkLst>
        </pc:picChg>
        <pc:picChg chg="mod">
          <ac:chgData name="김 진희" userId="dbc7924662182225" providerId="LiveId" clId="{C6B1E732-25ED-4120-8E3C-97BBE0A54743}" dt="2021-11-27T16:51:44.623" v="1357" actId="14100"/>
          <ac:picMkLst>
            <pc:docMk/>
            <pc:sldMk cId="42309958" sldId="260"/>
            <ac:picMk id="5" creationId="{ED45EAAC-1C84-4490-A39F-E36860ADC617}"/>
          </ac:picMkLst>
        </pc:picChg>
      </pc:sldChg>
      <pc:sldChg chg="addSp delSp modSp new mod">
        <pc:chgData name="김 진희" userId="dbc7924662182225" providerId="LiveId" clId="{C6B1E732-25ED-4120-8E3C-97BBE0A54743}" dt="2021-11-27T18:10:11.350" v="2384" actId="1076"/>
        <pc:sldMkLst>
          <pc:docMk/>
          <pc:sldMk cId="3707422419" sldId="261"/>
        </pc:sldMkLst>
        <pc:spChg chg="add mod">
          <ac:chgData name="김 진희" userId="dbc7924662182225" providerId="LiveId" clId="{C6B1E732-25ED-4120-8E3C-97BBE0A54743}" dt="2021-11-27T18:06:48.198" v="2264" actId="1037"/>
          <ac:spMkLst>
            <pc:docMk/>
            <pc:sldMk cId="3707422419" sldId="261"/>
            <ac:spMk id="2" creationId="{14CED5BA-EDB9-4861-93C1-20ACDDF533D8}"/>
          </ac:spMkLst>
        </pc:spChg>
        <pc:spChg chg="add mod">
          <ac:chgData name="김 진희" userId="dbc7924662182225" providerId="LiveId" clId="{C6B1E732-25ED-4120-8E3C-97BBE0A54743}" dt="2021-11-27T18:06:48.198" v="2264" actId="1037"/>
          <ac:spMkLst>
            <pc:docMk/>
            <pc:sldMk cId="3707422419" sldId="261"/>
            <ac:spMk id="3" creationId="{0546AD59-87F2-4611-9B77-E997EDCB3786}"/>
          </ac:spMkLst>
        </pc:spChg>
        <pc:spChg chg="add mod">
          <ac:chgData name="김 진희" userId="dbc7924662182225" providerId="LiveId" clId="{C6B1E732-25ED-4120-8E3C-97BBE0A54743}" dt="2021-11-27T18:06:48.198" v="2264" actId="1037"/>
          <ac:spMkLst>
            <pc:docMk/>
            <pc:sldMk cId="3707422419" sldId="261"/>
            <ac:spMk id="6" creationId="{F3DCC51F-1F4F-48CC-80D0-44F808EFFA0E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7" creationId="{9E0AEB2A-212C-4535-8110-D5A3A7E2C47E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8" creationId="{3058C78D-E6F2-4618-BCB3-2C2D30B452FE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10" creationId="{CFFD6035-473D-4255-8073-971D5CF5AF98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12" creationId="{F55027AA-741B-4689-9692-2856589567FB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13" creationId="{1DFBB178-4B4C-471B-A4CE-BAF5A197F732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20" creationId="{528C9A0C-58DC-455B-BD51-A91C49DD004A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21" creationId="{2CC5C22D-03A3-4D85-87BA-CF722BD5871B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22" creationId="{4193BACB-5269-4A40-9F36-51F043F4E7EF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25" creationId="{15B41548-ECA3-4559-BAD8-B20CAF8B0AC4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26" creationId="{92D8E7A5-8644-485C-8F9B-183CF1B8730D}"/>
          </ac:spMkLst>
        </pc:spChg>
        <pc:spChg chg="add mod">
          <ac:chgData name="김 진희" userId="dbc7924662182225" providerId="LiveId" clId="{C6B1E732-25ED-4120-8E3C-97BBE0A54743}" dt="2021-11-27T18:07:43.416" v="2294" actId="1038"/>
          <ac:spMkLst>
            <pc:docMk/>
            <pc:sldMk cId="3707422419" sldId="261"/>
            <ac:spMk id="27" creationId="{264B57AF-F6E9-4A9B-8E65-CBE33BD21922}"/>
          </ac:spMkLst>
        </pc:spChg>
        <pc:spChg chg="add mod">
          <ac:chgData name="김 진희" userId="dbc7924662182225" providerId="LiveId" clId="{C6B1E732-25ED-4120-8E3C-97BBE0A54743}" dt="2021-11-27T18:08:12.026" v="2297" actId="1076"/>
          <ac:spMkLst>
            <pc:docMk/>
            <pc:sldMk cId="3707422419" sldId="261"/>
            <ac:spMk id="28" creationId="{26E84357-6CEC-40ED-A3A3-F845DA4DE977}"/>
          </ac:spMkLst>
        </pc:spChg>
        <pc:spChg chg="add mod">
          <ac:chgData name="김 진희" userId="dbc7924662182225" providerId="LiveId" clId="{C6B1E732-25ED-4120-8E3C-97BBE0A54743}" dt="2021-11-27T18:07:35.912" v="2280" actId="14100"/>
          <ac:spMkLst>
            <pc:docMk/>
            <pc:sldMk cId="3707422419" sldId="261"/>
            <ac:spMk id="29" creationId="{13E05A9C-0017-4B8F-A325-259D24E45A8A}"/>
          </ac:spMkLst>
        </pc:spChg>
        <pc:spChg chg="add del mod">
          <ac:chgData name="김 진희" userId="dbc7924662182225" providerId="LiveId" clId="{C6B1E732-25ED-4120-8E3C-97BBE0A54743}" dt="2021-11-27T18:06:21.220" v="2227" actId="478"/>
          <ac:spMkLst>
            <pc:docMk/>
            <pc:sldMk cId="3707422419" sldId="261"/>
            <ac:spMk id="32" creationId="{F00B97B5-31A6-41D1-80A8-F17A60233481}"/>
          </ac:spMkLst>
        </pc:spChg>
        <pc:spChg chg="add mod">
          <ac:chgData name="김 진희" userId="dbc7924662182225" providerId="LiveId" clId="{C6B1E732-25ED-4120-8E3C-97BBE0A54743}" dt="2021-11-27T18:09:48.218" v="2375" actId="1038"/>
          <ac:spMkLst>
            <pc:docMk/>
            <pc:sldMk cId="3707422419" sldId="261"/>
            <ac:spMk id="35" creationId="{4193C872-6CC9-4721-B163-B10B7E9DF88D}"/>
          </ac:spMkLst>
        </pc:spChg>
        <pc:spChg chg="add mod">
          <ac:chgData name="김 진희" userId="dbc7924662182225" providerId="LiveId" clId="{C6B1E732-25ED-4120-8E3C-97BBE0A54743}" dt="2021-11-27T18:10:11.350" v="2384" actId="1076"/>
          <ac:spMkLst>
            <pc:docMk/>
            <pc:sldMk cId="3707422419" sldId="261"/>
            <ac:spMk id="42" creationId="{B841AD24-FF30-4B1E-9F05-824C86395656}"/>
          </ac:spMkLst>
        </pc:spChg>
        <pc:spChg chg="add mod">
          <ac:chgData name="김 진희" userId="dbc7924662182225" providerId="LiveId" clId="{C6B1E732-25ED-4120-8E3C-97BBE0A54743}" dt="2021-11-27T18:10:07.414" v="2383" actId="1076"/>
          <ac:spMkLst>
            <pc:docMk/>
            <pc:sldMk cId="3707422419" sldId="261"/>
            <ac:spMk id="43" creationId="{D896934A-E236-4705-A192-0007F3C0F8C8}"/>
          </ac:spMkLst>
        </pc:spChg>
        <pc:cxnChg chg="add mod">
          <ac:chgData name="김 진희" userId="dbc7924662182225" providerId="LiveId" clId="{C6B1E732-25ED-4120-8E3C-97BBE0A54743}" dt="2021-11-27T18:06:48.198" v="2264" actId="1037"/>
          <ac:cxnSpMkLst>
            <pc:docMk/>
            <pc:sldMk cId="3707422419" sldId="261"/>
            <ac:cxnSpMk id="5" creationId="{B0963C14-80D8-4EC4-8950-C239E739D0F5}"/>
          </ac:cxnSpMkLst>
        </pc:cxnChg>
        <pc:cxnChg chg="add mod">
          <ac:chgData name="김 진희" userId="dbc7924662182225" providerId="LiveId" clId="{C6B1E732-25ED-4120-8E3C-97BBE0A54743}" dt="2021-11-27T18:07:43.416" v="2294" actId="1038"/>
          <ac:cxnSpMkLst>
            <pc:docMk/>
            <pc:sldMk cId="3707422419" sldId="261"/>
            <ac:cxnSpMk id="9" creationId="{18D2BDB9-3EE7-419B-B043-9B1914BBAE3D}"/>
          </ac:cxnSpMkLst>
        </pc:cxnChg>
        <pc:cxnChg chg="add mod">
          <ac:chgData name="김 진희" userId="dbc7924662182225" providerId="LiveId" clId="{C6B1E732-25ED-4120-8E3C-97BBE0A54743}" dt="2021-11-27T18:07:43.416" v="2294" actId="1038"/>
          <ac:cxnSpMkLst>
            <pc:docMk/>
            <pc:sldMk cId="3707422419" sldId="261"/>
            <ac:cxnSpMk id="14" creationId="{78D99C98-A3ED-41AD-9A0D-9189EDD678FF}"/>
          </ac:cxnSpMkLst>
        </pc:cxnChg>
        <pc:cxnChg chg="add mod">
          <ac:chgData name="김 진희" userId="dbc7924662182225" providerId="LiveId" clId="{C6B1E732-25ED-4120-8E3C-97BBE0A54743}" dt="2021-11-27T18:07:43.416" v="2294" actId="1038"/>
          <ac:cxnSpMkLst>
            <pc:docMk/>
            <pc:sldMk cId="3707422419" sldId="261"/>
            <ac:cxnSpMk id="17" creationId="{E3BB9843-E48E-41C5-AF94-2CA8A9AB789C}"/>
          </ac:cxnSpMkLst>
        </pc:cxnChg>
        <pc:cxnChg chg="add mod">
          <ac:chgData name="김 진희" userId="dbc7924662182225" providerId="LiveId" clId="{C6B1E732-25ED-4120-8E3C-97BBE0A54743}" dt="2021-11-27T18:07:43.416" v="2294" actId="1038"/>
          <ac:cxnSpMkLst>
            <pc:docMk/>
            <pc:sldMk cId="3707422419" sldId="261"/>
            <ac:cxnSpMk id="23" creationId="{B6D56D35-2F2C-4BB3-A088-3EEFD95A26F8}"/>
          </ac:cxnSpMkLst>
        </pc:cxnChg>
        <pc:cxnChg chg="add mod">
          <ac:chgData name="김 진희" userId="dbc7924662182225" providerId="LiveId" clId="{C6B1E732-25ED-4120-8E3C-97BBE0A54743}" dt="2021-11-27T18:07:43.416" v="2294" actId="1038"/>
          <ac:cxnSpMkLst>
            <pc:docMk/>
            <pc:sldMk cId="3707422419" sldId="261"/>
            <ac:cxnSpMk id="24" creationId="{782A8328-586B-454C-B16A-6E0F5B56A5D2}"/>
          </ac:cxnSpMkLst>
        </pc:cxnChg>
        <pc:cxnChg chg="add del mod">
          <ac:chgData name="김 진희" userId="dbc7924662182225" providerId="LiveId" clId="{C6B1E732-25ED-4120-8E3C-97BBE0A54743}" dt="2021-11-27T18:06:19.018" v="2225" actId="478"/>
          <ac:cxnSpMkLst>
            <pc:docMk/>
            <pc:sldMk cId="3707422419" sldId="261"/>
            <ac:cxnSpMk id="31" creationId="{542F0197-969E-4E0D-8125-8CCC6122DE06}"/>
          </ac:cxnSpMkLst>
        </pc:cxnChg>
        <pc:cxnChg chg="add">
          <ac:chgData name="김 진희" userId="dbc7924662182225" providerId="LiveId" clId="{C6B1E732-25ED-4120-8E3C-97BBE0A54743}" dt="2021-11-27T18:08:06.709" v="2295" actId="11529"/>
          <ac:cxnSpMkLst>
            <pc:docMk/>
            <pc:sldMk cId="3707422419" sldId="261"/>
            <ac:cxnSpMk id="34" creationId="{F8967A63-61AA-48DC-9A0B-CD5046D262B7}"/>
          </ac:cxnSpMkLst>
        </pc:cxnChg>
        <pc:cxnChg chg="add del mod">
          <ac:chgData name="김 진희" userId="dbc7924662182225" providerId="LiveId" clId="{C6B1E732-25ED-4120-8E3C-97BBE0A54743}" dt="2021-11-27T18:09:20.114" v="2361" actId="478"/>
          <ac:cxnSpMkLst>
            <pc:docMk/>
            <pc:sldMk cId="3707422419" sldId="261"/>
            <ac:cxnSpMk id="37" creationId="{8128CC58-AC73-4020-873B-9D1B671C9DB3}"/>
          </ac:cxnSpMkLst>
        </pc:cxnChg>
        <pc:cxnChg chg="add">
          <ac:chgData name="김 진희" userId="dbc7924662182225" providerId="LiveId" clId="{C6B1E732-25ED-4120-8E3C-97BBE0A54743}" dt="2021-11-27T18:09:27.157" v="2362" actId="11529"/>
          <ac:cxnSpMkLst>
            <pc:docMk/>
            <pc:sldMk cId="3707422419" sldId="261"/>
            <ac:cxnSpMk id="39" creationId="{6D879D94-98CB-488E-9910-4A5A7434E1D8}"/>
          </ac:cxnSpMkLst>
        </pc:cxnChg>
        <pc:cxnChg chg="add">
          <ac:chgData name="김 진희" userId="dbc7924662182225" providerId="LiveId" clId="{C6B1E732-25ED-4120-8E3C-97BBE0A54743}" dt="2021-11-27T18:09:32.292" v="2363" actId="11529"/>
          <ac:cxnSpMkLst>
            <pc:docMk/>
            <pc:sldMk cId="3707422419" sldId="261"/>
            <ac:cxnSpMk id="41" creationId="{6131CDBA-9C16-4896-B0D3-BE17910468B8}"/>
          </ac:cxnSpMkLst>
        </pc:cxnChg>
      </pc:sldChg>
      <pc:sldChg chg="addSp delSp modSp new mod modClrScheme addCm modCm chgLayout">
        <pc:chgData name="김 진희" userId="dbc7924662182225" providerId="LiveId" clId="{C6B1E732-25ED-4120-8E3C-97BBE0A54743}" dt="2021-11-27T22:06:44.422" v="5575" actId="5900"/>
        <pc:sldMkLst>
          <pc:docMk/>
          <pc:sldMk cId="3659477917" sldId="262"/>
        </pc:sldMkLst>
        <pc:spChg chg="add mod">
          <ac:chgData name="김 진희" userId="dbc7924662182225" providerId="LiveId" clId="{C6B1E732-25ED-4120-8E3C-97BBE0A54743}" dt="2021-11-27T21:10:53.808" v="3802" actId="404"/>
          <ac:spMkLst>
            <pc:docMk/>
            <pc:sldMk cId="3659477917" sldId="262"/>
            <ac:spMk id="2" creationId="{AF923950-3308-40EE-99FC-DBC0858ED078}"/>
          </ac:spMkLst>
        </pc:spChg>
        <pc:spChg chg="add del mod">
          <ac:chgData name="김 진희" userId="dbc7924662182225" providerId="LiveId" clId="{C6B1E732-25ED-4120-8E3C-97BBE0A54743}" dt="2021-11-27T21:12:34.183" v="3817" actId="478"/>
          <ac:spMkLst>
            <pc:docMk/>
            <pc:sldMk cId="3659477917" sldId="262"/>
            <ac:spMk id="3" creationId="{3AF20AE0-A787-48CC-863E-33228C1386A2}"/>
          </ac:spMkLst>
        </pc:spChg>
        <pc:spChg chg="add mod">
          <ac:chgData name="김 진희" userId="dbc7924662182225" providerId="LiveId" clId="{C6B1E732-25ED-4120-8E3C-97BBE0A54743}" dt="2021-11-27T21:28:28.766" v="4279" actId="1038"/>
          <ac:spMkLst>
            <pc:docMk/>
            <pc:sldMk cId="3659477917" sldId="262"/>
            <ac:spMk id="4" creationId="{55EED673-E1C2-42BB-BE94-A043055EC4B9}"/>
          </ac:spMkLst>
        </pc:spChg>
        <pc:spChg chg="add mod">
          <ac:chgData name="김 진희" userId="dbc7924662182225" providerId="LiveId" clId="{C6B1E732-25ED-4120-8E3C-97BBE0A54743}" dt="2021-11-27T21:28:28.766" v="4279" actId="1038"/>
          <ac:spMkLst>
            <pc:docMk/>
            <pc:sldMk cId="3659477917" sldId="262"/>
            <ac:spMk id="5" creationId="{99983CE7-C7F3-48F7-B03A-09CE9D018941}"/>
          </ac:spMkLst>
        </pc:spChg>
        <pc:spChg chg="add mod">
          <ac:chgData name="김 진희" userId="dbc7924662182225" providerId="LiveId" clId="{C6B1E732-25ED-4120-8E3C-97BBE0A54743}" dt="2021-11-27T21:38:47.025" v="4666"/>
          <ac:spMkLst>
            <pc:docMk/>
            <pc:sldMk cId="3659477917" sldId="262"/>
            <ac:spMk id="6" creationId="{67B29787-B099-4727-90DB-2AB3EDBB8D02}"/>
          </ac:spMkLst>
        </pc:spChg>
        <pc:spChg chg="add mod">
          <ac:chgData name="김 진희" userId="dbc7924662182225" providerId="LiveId" clId="{C6B1E732-25ED-4120-8E3C-97BBE0A54743}" dt="2021-11-27T21:47:23.961" v="5016" actId="1035"/>
          <ac:spMkLst>
            <pc:docMk/>
            <pc:sldMk cId="3659477917" sldId="262"/>
            <ac:spMk id="9" creationId="{EF99EAD7-2FAB-42A7-8AEB-8EDF4CAD9B5F}"/>
          </ac:spMkLst>
        </pc:spChg>
        <pc:spChg chg="add del mod">
          <ac:chgData name="김 진희" userId="dbc7924662182225" providerId="LiveId" clId="{C6B1E732-25ED-4120-8E3C-97BBE0A54743}" dt="2021-11-27T21:43:04.176" v="4738" actId="478"/>
          <ac:spMkLst>
            <pc:docMk/>
            <pc:sldMk cId="3659477917" sldId="262"/>
            <ac:spMk id="10" creationId="{55CA94F6-B6E0-4856-8A4A-BC4113DF6F65}"/>
          </ac:spMkLst>
        </pc:spChg>
        <pc:spChg chg="add mod">
          <ac:chgData name="김 진희" userId="dbc7924662182225" providerId="LiveId" clId="{C6B1E732-25ED-4120-8E3C-97BBE0A54743}" dt="2021-11-27T22:01:29.327" v="5571" actId="1035"/>
          <ac:spMkLst>
            <pc:docMk/>
            <pc:sldMk cId="3659477917" sldId="262"/>
            <ac:spMk id="11" creationId="{628E2844-7824-4737-A003-A79943EE2D24}"/>
          </ac:spMkLst>
        </pc:spChg>
        <pc:spChg chg="add mod">
          <ac:chgData name="김 진희" userId="dbc7924662182225" providerId="LiveId" clId="{C6B1E732-25ED-4120-8E3C-97BBE0A54743}" dt="2021-11-27T22:01:24.429" v="5554" actId="14100"/>
          <ac:spMkLst>
            <pc:docMk/>
            <pc:sldMk cId="3659477917" sldId="262"/>
            <ac:spMk id="14" creationId="{B4E224C8-C280-4A9F-8E24-B10AD9A51A82}"/>
          </ac:spMkLst>
        </pc:spChg>
        <pc:spChg chg="add del mod">
          <ac:chgData name="김 진희" userId="dbc7924662182225" providerId="LiveId" clId="{C6B1E732-25ED-4120-8E3C-97BBE0A54743}" dt="2021-11-27T21:43:01.345" v="4737" actId="478"/>
          <ac:spMkLst>
            <pc:docMk/>
            <pc:sldMk cId="3659477917" sldId="262"/>
            <ac:spMk id="32" creationId="{33C9E5B6-4909-43F5-B364-3D279F9E16FD}"/>
          </ac:spMkLst>
        </pc:spChg>
        <pc:spChg chg="add del mod">
          <ac:chgData name="김 진희" userId="dbc7924662182225" providerId="LiveId" clId="{C6B1E732-25ED-4120-8E3C-97BBE0A54743}" dt="2021-11-27T21:43:58.144" v="4747" actId="478"/>
          <ac:spMkLst>
            <pc:docMk/>
            <pc:sldMk cId="3659477917" sldId="262"/>
            <ac:spMk id="33" creationId="{7105EF3D-5387-4AC5-B741-865D7B2E3E89}"/>
          </ac:spMkLst>
        </pc:spChg>
        <pc:spChg chg="add mod">
          <ac:chgData name="김 진희" userId="dbc7924662182225" providerId="LiveId" clId="{C6B1E732-25ED-4120-8E3C-97BBE0A54743}" dt="2021-11-27T21:49:20.303" v="5166" actId="20577"/>
          <ac:spMkLst>
            <pc:docMk/>
            <pc:sldMk cId="3659477917" sldId="262"/>
            <ac:spMk id="35" creationId="{0DAFD1A7-2BFF-4BFF-8CD3-82555DB5BCB7}"/>
          </ac:spMkLst>
        </pc:spChg>
        <pc:spChg chg="add mod">
          <ac:chgData name="김 진희" userId="dbc7924662182225" providerId="LiveId" clId="{C6B1E732-25ED-4120-8E3C-97BBE0A54743}" dt="2021-11-27T21:49:34.439" v="5181" actId="1035"/>
          <ac:spMkLst>
            <pc:docMk/>
            <pc:sldMk cId="3659477917" sldId="262"/>
            <ac:spMk id="42" creationId="{C21A296E-EBB9-479D-A3D4-C8B96668D844}"/>
          </ac:spMkLst>
        </pc:spChg>
        <pc:spChg chg="add mod">
          <ac:chgData name="김 진희" userId="dbc7924662182225" providerId="LiveId" clId="{C6B1E732-25ED-4120-8E3C-97BBE0A54743}" dt="2021-11-27T21:47:27.471" v="5036" actId="1036"/>
          <ac:spMkLst>
            <pc:docMk/>
            <pc:sldMk cId="3659477917" sldId="262"/>
            <ac:spMk id="46" creationId="{CEF767EE-9402-4DD8-8EDC-7A198509BD45}"/>
          </ac:spMkLst>
        </pc:spChg>
        <pc:spChg chg="add mod">
          <ac:chgData name="김 진희" userId="dbc7924662182225" providerId="LiveId" clId="{C6B1E732-25ED-4120-8E3C-97BBE0A54743}" dt="2021-11-27T21:47:33.368" v="5043" actId="1036"/>
          <ac:spMkLst>
            <pc:docMk/>
            <pc:sldMk cId="3659477917" sldId="262"/>
            <ac:spMk id="47" creationId="{4D45B49B-C756-47DD-94E8-A6090D594F51}"/>
          </ac:spMkLst>
        </pc:spChg>
        <pc:spChg chg="add mod">
          <ac:chgData name="김 진희" userId="dbc7924662182225" providerId="LiveId" clId="{C6B1E732-25ED-4120-8E3C-97BBE0A54743}" dt="2021-11-27T21:50:10.185" v="5185" actId="1036"/>
          <ac:spMkLst>
            <pc:docMk/>
            <pc:sldMk cId="3659477917" sldId="262"/>
            <ac:spMk id="48" creationId="{C3F3C573-5EB2-40A7-AAFB-FFF2D034096C}"/>
          </ac:spMkLst>
        </pc:spChg>
        <pc:spChg chg="add mod">
          <ac:chgData name="김 진희" userId="dbc7924662182225" providerId="LiveId" clId="{C6B1E732-25ED-4120-8E3C-97BBE0A54743}" dt="2021-11-27T21:51:01.559" v="5196" actId="1038"/>
          <ac:spMkLst>
            <pc:docMk/>
            <pc:sldMk cId="3659477917" sldId="262"/>
            <ac:spMk id="52" creationId="{1654E91D-02E1-47F0-BE18-FBDEC20367CA}"/>
          </ac:spMkLst>
        </pc:spChg>
        <pc:spChg chg="add mod">
          <ac:chgData name="김 진희" userId="dbc7924662182225" providerId="LiveId" clId="{C6B1E732-25ED-4120-8E3C-97BBE0A54743}" dt="2021-11-27T21:54:56.429" v="5317" actId="1037"/>
          <ac:spMkLst>
            <pc:docMk/>
            <pc:sldMk cId="3659477917" sldId="262"/>
            <ac:spMk id="53" creationId="{C0DEFA3A-6043-4231-8B61-32D044E7C2D3}"/>
          </ac:spMkLst>
        </pc:spChg>
        <pc:spChg chg="add mod">
          <ac:chgData name="김 진희" userId="dbc7924662182225" providerId="LiveId" clId="{C6B1E732-25ED-4120-8E3C-97BBE0A54743}" dt="2021-11-27T21:52:33.491" v="5206" actId="20577"/>
          <ac:spMkLst>
            <pc:docMk/>
            <pc:sldMk cId="3659477917" sldId="262"/>
            <ac:spMk id="54" creationId="{55455F6C-292F-4016-A1F1-F9E0A9E90DB3}"/>
          </ac:spMkLst>
        </pc:spChg>
        <pc:spChg chg="add mod">
          <ac:chgData name="김 진희" userId="dbc7924662182225" providerId="LiveId" clId="{C6B1E732-25ED-4120-8E3C-97BBE0A54743}" dt="2021-11-27T21:52:44.591" v="5216" actId="1037"/>
          <ac:spMkLst>
            <pc:docMk/>
            <pc:sldMk cId="3659477917" sldId="262"/>
            <ac:spMk id="55" creationId="{31C1C7F6-FC9C-4FDC-B232-2341FFCCAE46}"/>
          </ac:spMkLst>
        </pc:spChg>
        <pc:spChg chg="add del mod">
          <ac:chgData name="김 진희" userId="dbc7924662182225" providerId="LiveId" clId="{C6B1E732-25ED-4120-8E3C-97BBE0A54743}" dt="2021-11-27T21:53:38.952" v="5253" actId="478"/>
          <ac:spMkLst>
            <pc:docMk/>
            <pc:sldMk cId="3659477917" sldId="262"/>
            <ac:spMk id="59" creationId="{607D41B0-64C0-4F1D-9082-B7D78458DAA3}"/>
          </ac:spMkLst>
        </pc:spChg>
        <pc:spChg chg="add mod">
          <ac:chgData name="김 진희" userId="dbc7924662182225" providerId="LiveId" clId="{C6B1E732-25ED-4120-8E3C-97BBE0A54743}" dt="2021-11-27T21:54:24.815" v="5292" actId="1035"/>
          <ac:spMkLst>
            <pc:docMk/>
            <pc:sldMk cId="3659477917" sldId="262"/>
            <ac:spMk id="60" creationId="{F1B0E191-F092-4821-B085-6D73833AF090}"/>
          </ac:spMkLst>
        </pc:spChg>
        <pc:spChg chg="add del mod">
          <ac:chgData name="김 진희" userId="dbc7924662182225" providerId="LiveId" clId="{C6B1E732-25ED-4120-8E3C-97BBE0A54743}" dt="2021-11-27T21:55:33.570" v="5344" actId="478"/>
          <ac:spMkLst>
            <pc:docMk/>
            <pc:sldMk cId="3659477917" sldId="262"/>
            <ac:spMk id="67" creationId="{7CA237C5-965E-48E9-A217-41A4BEB2FAF1}"/>
          </ac:spMkLst>
        </pc:spChg>
        <pc:spChg chg="add mod">
          <ac:chgData name="김 진희" userId="dbc7924662182225" providerId="LiveId" clId="{C6B1E732-25ED-4120-8E3C-97BBE0A54743}" dt="2021-11-27T21:57:32.303" v="5495" actId="1036"/>
          <ac:spMkLst>
            <pc:docMk/>
            <pc:sldMk cId="3659477917" sldId="262"/>
            <ac:spMk id="70" creationId="{1D692FD7-E4B2-4D4F-B677-99A1C45BC89F}"/>
          </ac:spMkLst>
        </pc:spChg>
        <pc:cxnChg chg="add del mod">
          <ac:chgData name="김 진희" userId="dbc7924662182225" providerId="LiveId" clId="{C6B1E732-25ED-4120-8E3C-97BBE0A54743}" dt="2021-11-27T21:27:01.239" v="4215" actId="478"/>
          <ac:cxnSpMkLst>
            <pc:docMk/>
            <pc:sldMk cId="3659477917" sldId="262"/>
            <ac:cxnSpMk id="8" creationId="{D86FC684-10A8-4392-AA4D-B9CEBAC9ABC7}"/>
          </ac:cxnSpMkLst>
        </pc:cxnChg>
        <pc:cxnChg chg="add del mod">
          <ac:chgData name="김 진희" userId="dbc7924662182225" providerId="LiveId" clId="{C6B1E732-25ED-4120-8E3C-97BBE0A54743}" dt="2021-11-27T21:43:15.350" v="4741" actId="478"/>
          <ac:cxnSpMkLst>
            <pc:docMk/>
            <pc:sldMk cId="3659477917" sldId="262"/>
            <ac:cxnSpMk id="13" creationId="{B6C5BB59-5352-43C6-9941-B052D895E499}"/>
          </ac:cxnSpMkLst>
        </pc:cxnChg>
        <pc:cxnChg chg="add del mod">
          <ac:chgData name="김 진희" userId="dbc7924662182225" providerId="LiveId" clId="{C6B1E732-25ED-4120-8E3C-97BBE0A54743}" dt="2021-11-27T21:26:47.094" v="4214" actId="478"/>
          <ac:cxnSpMkLst>
            <pc:docMk/>
            <pc:sldMk cId="3659477917" sldId="262"/>
            <ac:cxnSpMk id="16" creationId="{CEA7DED7-F4D4-45E4-B1EC-09F4845E1AF1}"/>
          </ac:cxnSpMkLst>
        </pc:cxnChg>
        <pc:cxnChg chg="add del mod">
          <ac:chgData name="김 진희" userId="dbc7924662182225" providerId="LiveId" clId="{C6B1E732-25ED-4120-8E3C-97BBE0A54743}" dt="2021-11-27T21:43:14.200" v="4740" actId="478"/>
          <ac:cxnSpMkLst>
            <pc:docMk/>
            <pc:sldMk cId="3659477917" sldId="262"/>
            <ac:cxnSpMk id="18" creationId="{67087640-9A98-4FEF-B70F-498677218481}"/>
          </ac:cxnSpMkLst>
        </pc:cxnChg>
        <pc:cxnChg chg="add mod">
          <ac:chgData name="김 진희" userId="dbc7924662182225" providerId="LiveId" clId="{C6B1E732-25ED-4120-8E3C-97BBE0A54743}" dt="2021-11-27T21:28:28.766" v="4279" actId="1038"/>
          <ac:cxnSpMkLst>
            <pc:docMk/>
            <pc:sldMk cId="3659477917" sldId="262"/>
            <ac:cxnSpMk id="21" creationId="{AAF195B5-258B-43B8-9D73-42E57F437E3F}"/>
          </ac:cxnSpMkLst>
        </pc:cxnChg>
        <pc:cxnChg chg="add mod">
          <ac:chgData name="김 진희" userId="dbc7924662182225" providerId="LiveId" clId="{C6B1E732-25ED-4120-8E3C-97BBE0A54743}" dt="2021-11-27T21:28:28.766" v="4279" actId="1038"/>
          <ac:cxnSpMkLst>
            <pc:docMk/>
            <pc:sldMk cId="3659477917" sldId="262"/>
            <ac:cxnSpMk id="23" creationId="{9636233D-1798-48FE-958F-3EE1A4F45CF6}"/>
          </ac:cxnSpMkLst>
        </pc:cxnChg>
        <pc:cxnChg chg="add mod">
          <ac:chgData name="김 진희" userId="dbc7924662182225" providerId="LiveId" clId="{C6B1E732-25ED-4120-8E3C-97BBE0A54743}" dt="2021-11-27T21:47:23.961" v="5016" actId="1035"/>
          <ac:cxnSpMkLst>
            <pc:docMk/>
            <pc:sldMk cId="3659477917" sldId="262"/>
            <ac:cxnSpMk id="25" creationId="{1BA7B2CB-6501-4D2E-9017-49457A7E6056}"/>
          </ac:cxnSpMkLst>
        </pc:cxnChg>
        <pc:cxnChg chg="add mod">
          <ac:chgData name="김 진희" userId="dbc7924662182225" providerId="LiveId" clId="{C6B1E732-25ED-4120-8E3C-97BBE0A54743}" dt="2021-11-27T21:48:59.868" v="5128" actId="14100"/>
          <ac:cxnSpMkLst>
            <pc:docMk/>
            <pc:sldMk cId="3659477917" sldId="262"/>
            <ac:cxnSpMk id="27" creationId="{531D115C-32E3-4753-B36C-14A8210DBD63}"/>
          </ac:cxnSpMkLst>
        </pc:cxnChg>
        <pc:cxnChg chg="add del mod">
          <ac:chgData name="김 진희" userId="dbc7924662182225" providerId="LiveId" clId="{C6B1E732-25ED-4120-8E3C-97BBE0A54743}" dt="2021-11-27T21:43:07.007" v="4739" actId="478"/>
          <ac:cxnSpMkLst>
            <pc:docMk/>
            <pc:sldMk cId="3659477917" sldId="262"/>
            <ac:cxnSpMk id="29" creationId="{07729E54-B328-4AF3-99C1-C620D59D0442}"/>
          </ac:cxnSpMkLst>
        </pc:cxnChg>
        <pc:cxnChg chg="add mod">
          <ac:chgData name="김 진희" userId="dbc7924662182225" providerId="LiveId" clId="{C6B1E732-25ED-4120-8E3C-97BBE0A54743}" dt="2021-11-27T22:01:29.327" v="5571" actId="1035"/>
          <ac:cxnSpMkLst>
            <pc:docMk/>
            <pc:sldMk cId="3659477917" sldId="262"/>
            <ac:cxnSpMk id="31" creationId="{609D5152-F07A-4639-B207-3E86C8744795}"/>
          </ac:cxnSpMkLst>
        </pc:cxnChg>
        <pc:cxnChg chg="add mod">
          <ac:chgData name="김 진희" userId="dbc7924662182225" providerId="LiveId" clId="{C6B1E732-25ED-4120-8E3C-97BBE0A54743}" dt="2021-11-27T21:49:34.439" v="5181" actId="1035"/>
          <ac:cxnSpMkLst>
            <pc:docMk/>
            <pc:sldMk cId="3659477917" sldId="262"/>
            <ac:cxnSpMk id="44" creationId="{75073128-D5EA-4229-85B2-2BC25A2C5680}"/>
          </ac:cxnSpMkLst>
        </pc:cxnChg>
        <pc:cxnChg chg="add mod">
          <ac:chgData name="김 진희" userId="dbc7924662182225" providerId="LiveId" clId="{C6B1E732-25ED-4120-8E3C-97BBE0A54743}" dt="2021-11-27T21:50:10.185" v="5185" actId="1036"/>
          <ac:cxnSpMkLst>
            <pc:docMk/>
            <pc:sldMk cId="3659477917" sldId="262"/>
            <ac:cxnSpMk id="51" creationId="{26865213-E520-44E5-9FC9-91C29F5F9157}"/>
          </ac:cxnSpMkLst>
        </pc:cxnChg>
        <pc:cxnChg chg="add mod">
          <ac:chgData name="김 진희" userId="dbc7924662182225" providerId="LiveId" clId="{C6B1E732-25ED-4120-8E3C-97BBE0A54743}" dt="2021-11-27T21:55:06.209" v="5319" actId="14100"/>
          <ac:cxnSpMkLst>
            <pc:docMk/>
            <pc:sldMk cId="3659477917" sldId="262"/>
            <ac:cxnSpMk id="57" creationId="{7A7AE76E-5546-493F-BFFB-CE7D9515277E}"/>
          </ac:cxnSpMkLst>
        </pc:cxnChg>
        <pc:cxnChg chg="add mod">
          <ac:chgData name="김 진희" userId="dbc7924662182225" providerId="LiveId" clId="{C6B1E732-25ED-4120-8E3C-97BBE0A54743}" dt="2021-11-27T22:01:29.327" v="5571" actId="1035"/>
          <ac:cxnSpMkLst>
            <pc:docMk/>
            <pc:sldMk cId="3659477917" sldId="262"/>
            <ac:cxnSpMk id="62" creationId="{E528A54E-CD04-4D3B-A2D5-E760D1CF4CF8}"/>
          </ac:cxnSpMkLst>
        </pc:cxnChg>
        <pc:cxnChg chg="add mod">
          <ac:chgData name="김 진희" userId="dbc7924662182225" providerId="LiveId" clId="{C6B1E732-25ED-4120-8E3C-97BBE0A54743}" dt="2021-11-27T22:01:29.327" v="5571" actId="1035"/>
          <ac:cxnSpMkLst>
            <pc:docMk/>
            <pc:sldMk cId="3659477917" sldId="262"/>
            <ac:cxnSpMk id="72" creationId="{53167A1F-0307-458D-9FFB-55498B81771F}"/>
          </ac:cxnSpMkLst>
        </pc:cxnChg>
        <pc:cxnChg chg="add mod">
          <ac:chgData name="김 진희" userId="dbc7924662182225" providerId="LiveId" clId="{C6B1E732-25ED-4120-8E3C-97BBE0A54743}" dt="2021-11-27T22:01:24.429" v="5554" actId="14100"/>
          <ac:cxnSpMkLst>
            <pc:docMk/>
            <pc:sldMk cId="3659477917" sldId="262"/>
            <ac:cxnSpMk id="74" creationId="{8376E373-A6F2-4D6A-B76D-B734FA9B7B7F}"/>
          </ac:cxnSpMkLst>
        </pc:cxnChg>
      </pc:sldChg>
      <pc:sldChg chg="addSp delSp modSp add mod ord">
        <pc:chgData name="김 진희" userId="dbc7924662182225" providerId="LiveId" clId="{C6B1E732-25ED-4120-8E3C-97BBE0A54743}" dt="2021-11-27T21:00:14.005" v="3561" actId="1037"/>
        <pc:sldMkLst>
          <pc:docMk/>
          <pc:sldMk cId="3915663108" sldId="263"/>
        </pc:sldMkLst>
        <pc:spChg chg="mod">
          <ac:chgData name="김 진희" userId="dbc7924662182225" providerId="LiveId" clId="{C6B1E732-25ED-4120-8E3C-97BBE0A54743}" dt="2021-11-27T18:13:07.551" v="2411"/>
          <ac:spMkLst>
            <pc:docMk/>
            <pc:sldMk cId="3915663108" sldId="263"/>
            <ac:spMk id="6" creationId="{A467C00E-8890-46CE-806F-B1AED2B7059A}"/>
          </ac:spMkLst>
        </pc:spChg>
        <pc:spChg chg="del mod">
          <ac:chgData name="김 진희" userId="dbc7924662182225" providerId="LiveId" clId="{C6B1E732-25ED-4120-8E3C-97BBE0A54743}" dt="2021-11-27T18:13:50.300" v="2414" actId="478"/>
          <ac:spMkLst>
            <pc:docMk/>
            <pc:sldMk cId="3915663108" sldId="263"/>
            <ac:spMk id="7" creationId="{C74C60C8-B8F0-4D39-A147-49D70AA185EB}"/>
          </ac:spMkLst>
        </pc:spChg>
        <pc:spChg chg="add mod">
          <ac:chgData name="김 진희" userId="dbc7924662182225" providerId="LiveId" clId="{C6B1E732-25ED-4120-8E3C-97BBE0A54743}" dt="2021-11-27T18:26:44.491" v="2603" actId="20577"/>
          <ac:spMkLst>
            <pc:docMk/>
            <pc:sldMk cId="3915663108" sldId="263"/>
            <ac:spMk id="14" creationId="{0E16E616-42C4-4D3C-8C0B-4A2AA748BA72}"/>
          </ac:spMkLst>
        </pc:spChg>
        <pc:spChg chg="add mod">
          <ac:chgData name="김 진희" userId="dbc7924662182225" providerId="LiveId" clId="{C6B1E732-25ED-4120-8E3C-97BBE0A54743}" dt="2021-11-27T21:00:14.005" v="3561" actId="1037"/>
          <ac:spMkLst>
            <pc:docMk/>
            <pc:sldMk cId="3915663108" sldId="263"/>
            <ac:spMk id="15" creationId="{BB7B3879-B951-4F34-BE70-D6079F44A640}"/>
          </ac:spMkLst>
        </pc:spChg>
        <pc:spChg chg="add mod">
          <ac:chgData name="김 진희" userId="dbc7924662182225" providerId="LiveId" clId="{C6B1E732-25ED-4120-8E3C-97BBE0A54743}" dt="2021-11-27T21:00:14.005" v="3561" actId="1037"/>
          <ac:spMkLst>
            <pc:docMk/>
            <pc:sldMk cId="3915663108" sldId="263"/>
            <ac:spMk id="16" creationId="{6D80347B-8492-42A9-A1C1-FBB87CE8B089}"/>
          </ac:spMkLst>
        </pc:spChg>
        <pc:spChg chg="add mod">
          <ac:chgData name="김 진희" userId="dbc7924662182225" providerId="LiveId" clId="{C6B1E732-25ED-4120-8E3C-97BBE0A54743}" dt="2021-11-27T21:00:14.005" v="3561" actId="1037"/>
          <ac:spMkLst>
            <pc:docMk/>
            <pc:sldMk cId="3915663108" sldId="263"/>
            <ac:spMk id="17" creationId="{3C547913-5F64-4535-9B2D-043EA5558562}"/>
          </ac:spMkLst>
        </pc:spChg>
        <pc:spChg chg="add mod">
          <ac:chgData name="김 진희" userId="dbc7924662182225" providerId="LiveId" clId="{C6B1E732-25ED-4120-8E3C-97BBE0A54743}" dt="2021-11-27T21:00:14.005" v="3561" actId="1037"/>
          <ac:spMkLst>
            <pc:docMk/>
            <pc:sldMk cId="3915663108" sldId="263"/>
            <ac:spMk id="20" creationId="{46DA8796-C91A-40D8-B671-48D6FB939249}"/>
          </ac:spMkLst>
        </pc:spChg>
        <pc:spChg chg="add mod">
          <ac:chgData name="김 진희" userId="dbc7924662182225" providerId="LiveId" clId="{C6B1E732-25ED-4120-8E3C-97BBE0A54743}" dt="2021-11-27T21:00:14.005" v="3561" actId="1037"/>
          <ac:spMkLst>
            <pc:docMk/>
            <pc:sldMk cId="3915663108" sldId="263"/>
            <ac:spMk id="21" creationId="{8E690898-7A3B-4DD4-8254-A8D7DBACEF08}"/>
          </ac:spMkLst>
        </pc:spChg>
        <pc:spChg chg="add mod">
          <ac:chgData name="김 진희" userId="dbc7924662182225" providerId="LiveId" clId="{C6B1E732-25ED-4120-8E3C-97BBE0A54743}" dt="2021-11-27T18:27:16.953" v="2627" actId="571"/>
          <ac:spMkLst>
            <pc:docMk/>
            <pc:sldMk cId="3915663108" sldId="263"/>
            <ac:spMk id="24" creationId="{457BD6E7-ED05-4308-95FA-27892860B45C}"/>
          </ac:spMkLst>
        </pc:spChg>
        <pc:spChg chg="add mod">
          <ac:chgData name="김 진희" userId="dbc7924662182225" providerId="LiveId" clId="{C6B1E732-25ED-4120-8E3C-97BBE0A54743}" dt="2021-11-27T18:30:33.122" v="2685" actId="1035"/>
          <ac:spMkLst>
            <pc:docMk/>
            <pc:sldMk cId="3915663108" sldId="263"/>
            <ac:spMk id="36" creationId="{BA99E071-2A51-44F4-9927-2A20C0365A30}"/>
          </ac:spMkLst>
        </pc:spChg>
        <pc:spChg chg="add mod">
          <ac:chgData name="김 진희" userId="dbc7924662182225" providerId="LiveId" clId="{C6B1E732-25ED-4120-8E3C-97BBE0A54743}" dt="2021-11-27T18:30:47.845" v="2708"/>
          <ac:spMkLst>
            <pc:docMk/>
            <pc:sldMk cId="3915663108" sldId="263"/>
            <ac:spMk id="37" creationId="{DAF27023-2AF7-4BBB-96D6-2B8536A8435C}"/>
          </ac:spMkLst>
        </pc:spChg>
        <pc:picChg chg="add mod">
          <ac:chgData name="김 진희" userId="dbc7924662182225" providerId="LiveId" clId="{C6B1E732-25ED-4120-8E3C-97BBE0A54743}" dt="2021-11-27T18:15:48.830" v="2416" actId="1076"/>
          <ac:picMkLst>
            <pc:docMk/>
            <pc:sldMk cId="3915663108" sldId="263"/>
            <ac:picMk id="3" creationId="{8532954D-D56E-4005-B25A-5C4918CD8642}"/>
          </ac:picMkLst>
        </pc:picChg>
        <pc:picChg chg="add mod">
          <ac:chgData name="김 진희" userId="dbc7924662182225" providerId="LiveId" clId="{C6B1E732-25ED-4120-8E3C-97BBE0A54743}" dt="2021-11-27T18:19:41.991" v="2418" actId="1076"/>
          <ac:picMkLst>
            <pc:docMk/>
            <pc:sldMk cId="3915663108" sldId="263"/>
            <ac:picMk id="8" creationId="{740C1C90-5C11-4E7A-81E0-47A9AD25A889}"/>
          </ac:picMkLst>
        </pc:picChg>
        <pc:cxnChg chg="add mod">
          <ac:chgData name="김 진희" userId="dbc7924662182225" providerId="LiveId" clId="{C6B1E732-25ED-4120-8E3C-97BBE0A54743}" dt="2021-11-27T18:24:04.823" v="2421" actId="14100"/>
          <ac:cxnSpMkLst>
            <pc:docMk/>
            <pc:sldMk cId="3915663108" sldId="263"/>
            <ac:cxnSpMk id="10" creationId="{8FC6DED6-5A5A-4557-9AEA-9CEC9AFC085F}"/>
          </ac:cxnSpMkLst>
        </pc:cxnChg>
        <pc:cxnChg chg="add">
          <ac:chgData name="김 진희" userId="dbc7924662182225" providerId="LiveId" clId="{C6B1E732-25ED-4120-8E3C-97BBE0A54743}" dt="2021-11-27T18:23:57.028" v="2420" actId="11529"/>
          <ac:cxnSpMkLst>
            <pc:docMk/>
            <pc:sldMk cId="3915663108" sldId="263"/>
            <ac:cxnSpMk id="12" creationId="{AC089023-7459-4D1C-86D1-F79BE7208AE6}"/>
          </ac:cxnSpMkLst>
        </pc:cxnChg>
        <pc:cxnChg chg="add mod">
          <ac:chgData name="김 진희" userId="dbc7924662182225" providerId="LiveId" clId="{C6B1E732-25ED-4120-8E3C-97BBE0A54743}" dt="2021-11-27T21:00:14.005" v="3561" actId="1037"/>
          <ac:cxnSpMkLst>
            <pc:docMk/>
            <pc:sldMk cId="3915663108" sldId="263"/>
            <ac:cxnSpMk id="18" creationId="{12625072-C563-4764-A0C8-43A0893EE349}"/>
          </ac:cxnSpMkLst>
        </pc:cxnChg>
        <pc:cxnChg chg="add mod">
          <ac:chgData name="김 진희" userId="dbc7924662182225" providerId="LiveId" clId="{C6B1E732-25ED-4120-8E3C-97BBE0A54743}" dt="2021-11-27T21:00:14.005" v="3561" actId="1037"/>
          <ac:cxnSpMkLst>
            <pc:docMk/>
            <pc:sldMk cId="3915663108" sldId="263"/>
            <ac:cxnSpMk id="19" creationId="{C75E31E4-A581-406D-BB67-21003ECD3F28}"/>
          </ac:cxnSpMkLst>
        </pc:cxnChg>
        <pc:cxnChg chg="add">
          <ac:chgData name="김 진희" userId="dbc7924662182225" providerId="LiveId" clId="{C6B1E732-25ED-4120-8E3C-97BBE0A54743}" dt="2021-11-27T18:30:04.024" v="2656" actId="11529"/>
          <ac:cxnSpMkLst>
            <pc:docMk/>
            <pc:sldMk cId="3915663108" sldId="263"/>
            <ac:cxnSpMk id="33" creationId="{AB1B64AE-AA6D-4CEA-84DB-E201BDB32EDF}"/>
          </ac:cxnSpMkLst>
        </pc:cxnChg>
        <pc:cxnChg chg="add del mod">
          <ac:chgData name="김 진희" userId="dbc7924662182225" providerId="LiveId" clId="{C6B1E732-25ED-4120-8E3C-97BBE0A54743}" dt="2021-11-27T18:30:13.315" v="2658" actId="478"/>
          <ac:cxnSpMkLst>
            <pc:docMk/>
            <pc:sldMk cId="3915663108" sldId="263"/>
            <ac:cxnSpMk id="35" creationId="{E026185A-E5FE-4384-9ECA-51D9253136EA}"/>
          </ac:cxnSpMkLst>
        </pc:cxnChg>
      </pc:sldChg>
      <pc:sldChg chg="addSp modSp new mod modClrScheme chgLayout">
        <pc:chgData name="김 진희" userId="dbc7924662182225" providerId="LiveId" clId="{C6B1E732-25ED-4120-8E3C-97BBE0A54743}" dt="2021-11-27T18:31:53.523" v="2717"/>
        <pc:sldMkLst>
          <pc:docMk/>
          <pc:sldMk cId="1526320551" sldId="264"/>
        </pc:sldMkLst>
        <pc:spChg chg="add mod">
          <ac:chgData name="김 진희" userId="dbc7924662182225" providerId="LiveId" clId="{C6B1E732-25ED-4120-8E3C-97BBE0A54743}" dt="2021-11-27T18:31:53.523" v="2717"/>
          <ac:spMkLst>
            <pc:docMk/>
            <pc:sldMk cId="1526320551" sldId="264"/>
            <ac:spMk id="2" creationId="{85A9ABB3-CE0F-4351-B318-0DBFA4FBA4B4}"/>
          </ac:spMkLst>
        </pc:spChg>
        <pc:spChg chg="add mod">
          <ac:chgData name="김 진희" userId="dbc7924662182225" providerId="LiveId" clId="{C6B1E732-25ED-4120-8E3C-97BBE0A54743}" dt="2021-11-27T18:31:47.662" v="2710" actId="700"/>
          <ac:spMkLst>
            <pc:docMk/>
            <pc:sldMk cId="1526320551" sldId="264"/>
            <ac:spMk id="3" creationId="{6CB7EEF9-3166-411D-9F91-1B76A0278F3C}"/>
          </ac:spMkLst>
        </pc:spChg>
      </pc:sldChg>
      <pc:sldChg chg="addSp delSp modSp new mod modClrScheme chgLayout">
        <pc:chgData name="김 진희" userId="dbc7924662182225" providerId="LiveId" clId="{C6B1E732-25ED-4120-8E3C-97BBE0A54743}" dt="2021-11-27T18:32:23.770" v="2726" actId="20577"/>
        <pc:sldMkLst>
          <pc:docMk/>
          <pc:sldMk cId="3323390107" sldId="265"/>
        </pc:sldMkLst>
        <pc:spChg chg="del mod ord">
          <ac:chgData name="김 진희" userId="dbc7924662182225" providerId="LiveId" clId="{C6B1E732-25ED-4120-8E3C-97BBE0A54743}" dt="2021-11-27T18:32:18.609" v="2719" actId="700"/>
          <ac:spMkLst>
            <pc:docMk/>
            <pc:sldMk cId="3323390107" sldId="265"/>
            <ac:spMk id="2" creationId="{0A4E03E3-1BA7-4B40-8F7B-74328786C4C7}"/>
          </ac:spMkLst>
        </pc:spChg>
        <pc:spChg chg="del mod ord">
          <ac:chgData name="김 진희" userId="dbc7924662182225" providerId="LiveId" clId="{C6B1E732-25ED-4120-8E3C-97BBE0A54743}" dt="2021-11-27T18:32:18.609" v="2719" actId="700"/>
          <ac:spMkLst>
            <pc:docMk/>
            <pc:sldMk cId="3323390107" sldId="265"/>
            <ac:spMk id="3" creationId="{40760EFD-AE32-4632-BDCE-7C78EDEB9881}"/>
          </ac:spMkLst>
        </pc:spChg>
        <pc:spChg chg="add mod ord">
          <ac:chgData name="김 진희" userId="dbc7924662182225" providerId="LiveId" clId="{C6B1E732-25ED-4120-8E3C-97BBE0A54743}" dt="2021-11-27T18:32:23.770" v="2726" actId="20577"/>
          <ac:spMkLst>
            <pc:docMk/>
            <pc:sldMk cId="3323390107" sldId="265"/>
            <ac:spMk id="4" creationId="{851F770E-F0ED-4B7D-A956-4D0BEE960873}"/>
          </ac:spMkLst>
        </pc:spChg>
        <pc:spChg chg="add mod ord">
          <ac:chgData name="김 진희" userId="dbc7924662182225" providerId="LiveId" clId="{C6B1E732-25ED-4120-8E3C-97BBE0A54743}" dt="2021-11-27T18:32:18.609" v="2719" actId="700"/>
          <ac:spMkLst>
            <pc:docMk/>
            <pc:sldMk cId="3323390107" sldId="265"/>
            <ac:spMk id="5" creationId="{85C434B4-2C32-4913-9B24-2EF2EFD08BBE}"/>
          </ac:spMkLst>
        </pc:spChg>
      </pc:sldChg>
      <pc:sldChg chg="addSp delSp modSp new mod modClrScheme chgLayout">
        <pc:chgData name="김 진희" userId="dbc7924662182225" providerId="LiveId" clId="{C6B1E732-25ED-4120-8E3C-97BBE0A54743}" dt="2021-11-27T18:32:50.037" v="2749"/>
        <pc:sldMkLst>
          <pc:docMk/>
          <pc:sldMk cId="2898222575" sldId="266"/>
        </pc:sldMkLst>
        <pc:spChg chg="del mod ord">
          <ac:chgData name="김 진희" userId="dbc7924662182225" providerId="LiveId" clId="{C6B1E732-25ED-4120-8E3C-97BBE0A54743}" dt="2021-11-27T18:32:42.137" v="2728" actId="700"/>
          <ac:spMkLst>
            <pc:docMk/>
            <pc:sldMk cId="2898222575" sldId="266"/>
            <ac:spMk id="2" creationId="{74348624-156F-4C99-94A8-D64794A90CE7}"/>
          </ac:spMkLst>
        </pc:spChg>
        <pc:spChg chg="del mod ord">
          <ac:chgData name="김 진희" userId="dbc7924662182225" providerId="LiveId" clId="{C6B1E732-25ED-4120-8E3C-97BBE0A54743}" dt="2021-11-27T18:32:42.137" v="2728" actId="700"/>
          <ac:spMkLst>
            <pc:docMk/>
            <pc:sldMk cId="2898222575" sldId="266"/>
            <ac:spMk id="3" creationId="{3FB23CE9-3F8A-4AAC-A3D5-0CFC189BA47D}"/>
          </ac:spMkLst>
        </pc:spChg>
        <pc:spChg chg="add mod ord">
          <ac:chgData name="김 진희" userId="dbc7924662182225" providerId="LiveId" clId="{C6B1E732-25ED-4120-8E3C-97BBE0A54743}" dt="2021-11-27T18:32:50.037" v="2749"/>
          <ac:spMkLst>
            <pc:docMk/>
            <pc:sldMk cId="2898222575" sldId="266"/>
            <ac:spMk id="4" creationId="{A2F11679-7156-4997-8108-3CC108FD4DC5}"/>
          </ac:spMkLst>
        </pc:spChg>
        <pc:spChg chg="add mod ord">
          <ac:chgData name="김 진희" userId="dbc7924662182225" providerId="LiveId" clId="{C6B1E732-25ED-4120-8E3C-97BBE0A54743}" dt="2021-11-27T18:32:42.137" v="2728" actId="700"/>
          <ac:spMkLst>
            <pc:docMk/>
            <pc:sldMk cId="2898222575" sldId="266"/>
            <ac:spMk id="5" creationId="{E0C21FA5-E426-4EF4-89BB-6B5F6388C7EB}"/>
          </ac:spMkLst>
        </pc:spChg>
      </pc:sldChg>
      <pc:sldChg chg="modSp new mod modClrScheme chgLayout">
        <pc:chgData name="김 진희" userId="dbc7924662182225" providerId="LiveId" clId="{C6B1E732-25ED-4120-8E3C-97BBE0A54743}" dt="2021-11-27T22:00:28.927" v="5550" actId="242"/>
        <pc:sldMkLst>
          <pc:docMk/>
          <pc:sldMk cId="4013405299" sldId="267"/>
        </pc:sldMkLst>
        <pc:spChg chg="mod ord">
          <ac:chgData name="김 진희" userId="dbc7924662182225" providerId="LiveId" clId="{C6B1E732-25ED-4120-8E3C-97BBE0A54743}" dt="2021-11-27T22:00:02.460" v="5496" actId="700"/>
          <ac:spMkLst>
            <pc:docMk/>
            <pc:sldMk cId="4013405299" sldId="267"/>
            <ac:spMk id="2" creationId="{5AD378C1-6503-4BD9-B38A-3C93952D0343}"/>
          </ac:spMkLst>
        </pc:spChg>
        <pc:spChg chg="mod ord">
          <ac:chgData name="김 진희" userId="dbc7924662182225" providerId="LiveId" clId="{C6B1E732-25ED-4120-8E3C-97BBE0A54743}" dt="2021-11-27T22:00:28.927" v="5550" actId="242"/>
          <ac:spMkLst>
            <pc:docMk/>
            <pc:sldMk cId="4013405299" sldId="267"/>
            <ac:spMk id="3" creationId="{8EBC38F7-0D34-4696-9E4F-7C69CEB4923A}"/>
          </ac:spMkLst>
        </pc:spChg>
      </pc:sldChg>
      <pc:sldChg chg="addSp delSp modSp new mod modClrScheme chgLayout">
        <pc:chgData name="김 진희" userId="dbc7924662182225" providerId="LiveId" clId="{C6B1E732-25ED-4120-8E3C-97BBE0A54743}" dt="2021-11-27T21:02:19.502" v="3594" actId="1035"/>
        <pc:sldMkLst>
          <pc:docMk/>
          <pc:sldMk cId="680519012" sldId="268"/>
        </pc:sldMkLst>
        <pc:spChg chg="add mod">
          <ac:chgData name="김 진희" userId="dbc7924662182225" providerId="LiveId" clId="{C6B1E732-25ED-4120-8E3C-97BBE0A54743}" dt="2021-11-27T18:37:39.850" v="2857"/>
          <ac:spMkLst>
            <pc:docMk/>
            <pc:sldMk cId="680519012" sldId="268"/>
            <ac:spMk id="2" creationId="{94FDF689-D6F4-479F-9A2D-A20F0846C8CE}"/>
          </ac:spMkLst>
        </pc:spChg>
        <pc:spChg chg="add mod">
          <ac:chgData name="김 진희" userId="dbc7924662182225" providerId="LiveId" clId="{C6B1E732-25ED-4120-8E3C-97BBE0A54743}" dt="2021-11-27T21:02:19.502" v="3594" actId="1035"/>
          <ac:spMkLst>
            <pc:docMk/>
            <pc:sldMk cId="680519012" sldId="268"/>
            <ac:spMk id="6" creationId="{5BDC8B3E-9646-4E35-B0C6-EE57F9EA45FF}"/>
          </ac:spMkLst>
        </pc:spChg>
        <pc:spChg chg="add mod">
          <ac:chgData name="김 진희" userId="dbc7924662182225" providerId="LiveId" clId="{C6B1E732-25ED-4120-8E3C-97BBE0A54743}" dt="2021-11-27T21:02:19.502" v="3594" actId="1035"/>
          <ac:spMkLst>
            <pc:docMk/>
            <pc:sldMk cId="680519012" sldId="268"/>
            <ac:spMk id="7" creationId="{D33E5602-4F86-4492-82BE-69C9E4521C81}"/>
          </ac:spMkLst>
        </pc:spChg>
        <pc:picChg chg="add del mod">
          <ac:chgData name="김 진희" userId="dbc7924662182225" providerId="LiveId" clId="{C6B1E732-25ED-4120-8E3C-97BBE0A54743}" dt="2021-11-27T20:54:02.397" v="3258" actId="478"/>
          <ac:picMkLst>
            <pc:docMk/>
            <pc:sldMk cId="680519012" sldId="268"/>
            <ac:picMk id="4" creationId="{D5CB1918-5940-41D6-9D34-C6746818A362}"/>
          </ac:picMkLst>
        </pc:picChg>
        <pc:picChg chg="add mod">
          <ac:chgData name="김 진희" userId="dbc7924662182225" providerId="LiveId" clId="{C6B1E732-25ED-4120-8E3C-97BBE0A54743}" dt="2021-11-27T21:02:19.502" v="3594" actId="1035"/>
          <ac:picMkLst>
            <pc:docMk/>
            <pc:sldMk cId="680519012" sldId="268"/>
            <ac:picMk id="5" creationId="{8A7D2119-322C-4518-B5FB-6A1C581E9ECE}"/>
          </ac:picMkLst>
        </pc:picChg>
        <pc:picChg chg="add mod ord">
          <ac:chgData name="김 진희" userId="dbc7924662182225" providerId="LiveId" clId="{C6B1E732-25ED-4120-8E3C-97BBE0A54743}" dt="2021-11-27T21:02:19.502" v="3594" actId="1035"/>
          <ac:picMkLst>
            <pc:docMk/>
            <pc:sldMk cId="680519012" sldId="268"/>
            <ac:picMk id="9" creationId="{774A10C8-34CB-4E6C-81E4-FE6E10FC0D11}"/>
          </ac:picMkLst>
        </pc:picChg>
      </pc:sldChg>
      <pc:sldChg chg="modSp new del mod">
        <pc:chgData name="김 진희" userId="dbc7924662182225" providerId="LiveId" clId="{C6B1E732-25ED-4120-8E3C-97BBE0A54743}" dt="2021-11-27T21:00:45.693" v="3562" actId="47"/>
        <pc:sldMkLst>
          <pc:docMk/>
          <pc:sldMk cId="2779740677" sldId="269"/>
        </pc:sldMkLst>
        <pc:spChg chg="mod">
          <ac:chgData name="김 진희" userId="dbc7924662182225" providerId="LiveId" clId="{C6B1E732-25ED-4120-8E3C-97BBE0A54743}" dt="2021-11-27T18:48:19.099" v="2894"/>
          <ac:spMkLst>
            <pc:docMk/>
            <pc:sldMk cId="2779740677" sldId="269"/>
            <ac:spMk id="2" creationId="{3ADEC19A-A69B-41E5-9E70-607577555F6E}"/>
          </ac:spMkLst>
        </pc:spChg>
      </pc:sldChg>
    </pc:docChg>
  </pc:docChgLst>
  <pc:docChgLst>
    <pc:chgData name="김 진희" userId="dbc7924662182225" providerId="LiveId" clId="{DE3E8A31-7076-4E7B-BAE4-632835964277}"/>
    <pc:docChg chg="modSld">
      <pc:chgData name="김 진희" userId="dbc7924662182225" providerId="LiveId" clId="{DE3E8A31-7076-4E7B-BAE4-632835964277}" dt="2021-11-28T03:24:07.675" v="24" actId="20577"/>
      <pc:docMkLst>
        <pc:docMk/>
      </pc:docMkLst>
      <pc:sldChg chg="modSp mod">
        <pc:chgData name="김 진희" userId="dbc7924662182225" providerId="LiveId" clId="{DE3E8A31-7076-4E7B-BAE4-632835964277}" dt="2021-11-28T03:24:07.675" v="24" actId="20577"/>
        <pc:sldMkLst>
          <pc:docMk/>
          <pc:sldMk cId="4023883351" sldId="256"/>
        </pc:sldMkLst>
        <pc:spChg chg="mod">
          <ac:chgData name="김 진희" userId="dbc7924662182225" providerId="LiveId" clId="{DE3E8A31-7076-4E7B-BAE4-632835964277}" dt="2021-11-28T03:24:07.675" v="24" actId="20577"/>
          <ac:spMkLst>
            <pc:docMk/>
            <pc:sldMk cId="4023883351" sldId="256"/>
            <ac:spMk id="6" creationId="{A467C00E-8890-46CE-806F-B1AED2B7059A}"/>
          </ac:spMkLst>
        </pc:spChg>
      </pc:sldChg>
      <pc:sldChg chg="modSp mod">
        <pc:chgData name="김 진희" userId="dbc7924662182225" providerId="LiveId" clId="{DE3E8A31-7076-4E7B-BAE4-632835964277}" dt="2021-11-28T01:50:02.459" v="11" actId="1037"/>
        <pc:sldMkLst>
          <pc:docMk/>
          <pc:sldMk cId="3659477917" sldId="262"/>
        </pc:sldMkLst>
        <pc:spChg chg="mod">
          <ac:chgData name="김 진희" userId="dbc7924662182225" providerId="LiveId" clId="{DE3E8A31-7076-4E7B-BAE4-632835964277}" dt="2021-11-28T01:50:02.459" v="11" actId="1037"/>
          <ac:spMkLst>
            <pc:docMk/>
            <pc:sldMk cId="3659477917" sldId="262"/>
            <ac:spMk id="9" creationId="{EF99EAD7-2FAB-42A7-8AEB-8EDF4CAD9B5F}"/>
          </ac:spMkLst>
        </pc:spChg>
        <pc:cxnChg chg="mod">
          <ac:chgData name="김 진희" userId="dbc7924662182225" providerId="LiveId" clId="{DE3E8A31-7076-4E7B-BAE4-632835964277}" dt="2021-11-28T01:50:02.459" v="11" actId="1037"/>
          <ac:cxnSpMkLst>
            <pc:docMk/>
            <pc:sldMk cId="3659477917" sldId="262"/>
            <ac:cxnSpMk id="25" creationId="{1BA7B2CB-6501-4D2E-9017-49457A7E6056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8T06:53:39.476" idx="1">
    <p:pos x="5322" y="1226"/>
    <p:text>왜 그런지는 모르지만 이것을 해야지 높이가 제대로 계산됨</p:text>
    <p:extLst>
      <p:ext uri="{C676402C-5697-4E1C-873F-D02D1690AC5C}">
        <p15:threadingInfo xmlns:p15="http://schemas.microsoft.com/office/powerpoint/2012/main" timeZoneBias="-540"/>
      </p:ext>
    </p:extLst>
  </p:cm>
  <p:cm authorId="1" dt="2021-11-28T07:06:02.171" idx="2">
    <p:pos x="6738" y="1890"/>
    <p:text>뷰 인덱스 계산 안 하면 오류나고 프로그램 멈춤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06C37-D189-4622-A6DD-97FDA0AB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93187-8A5D-45F2-9F18-AC9821CAC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D8B53-BEB3-45FD-B31C-372CB7B2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182B-8157-41D6-AF7B-D6DF326D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EAA9-9D1A-4A0C-9E49-1B21CBC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3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E596-27C0-4C28-AEE2-4C894CF4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3D6FF-56D2-4E03-AE4E-84A9543F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A073F-992D-4B6C-9593-70B135D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ED278-9367-4587-8785-1B1AF08B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70366-092F-4AB0-8E25-B81E3A5A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8C33B-BE9A-4E16-9E85-B48C03351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B9105-11EA-4C87-B7A8-7819189C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19738-08E4-445B-A3D9-CFB2C4AD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B1F68-B109-4587-80A1-A18C1B5C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C7C99-C7B1-461C-A74B-B2A9327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4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AF639-A615-4D3A-9476-9505FDAA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F20BD-9F5F-487B-B1B4-D1B1B91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E90AC-3086-4DBA-8417-1074268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16A09-BEF8-4719-9438-7AEF8EF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2D9EB-5D0D-4711-80E9-184669F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C8E6-FA9F-4687-95E5-0E8185AD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E0DBD-6D91-40E5-BF6F-F003B84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42228-DFF0-494C-BDC6-6E23577A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66AF0-BFA6-4AD7-BA87-E8ECCAB4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2A71F-57FE-4B6C-895E-EA9B523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50D1B-C30B-4441-83C1-4B516B32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F4CCB-21E6-48AE-8242-F48FF8402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87975-0F0A-4E85-87F7-F1F68BC4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C435-E74A-42FA-A34A-43FD4386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25AF6-0F64-4907-8A63-AA138473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21161-63CA-4DBC-9A8E-0999D87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7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372D-C426-4256-B984-A9CEE7E9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88D6A-FCD9-4A2D-81F6-BA55A323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E8A30-416E-473A-BA2F-7510B250C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22AD3-CF13-46F9-A54C-80319BEF6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12DA0-37AB-4EBF-AE32-3F8B97568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32D0BB-D0E1-4A2E-92FC-AC4E283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BB82A5-7E02-4194-BC2C-D6EC61B5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3031A-EAF6-45A1-8F17-6BAB71EA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8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B4829-D413-4E97-8BAC-FA697195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8DE5E-2DBD-43E0-A3FE-8E93BFF4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DB237-2EED-4D1E-A4BF-2941564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E3CAC-7E8B-472B-A6F7-955A83E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6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FAF57F-5E29-497B-8DBC-B200645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5C4F4B-A601-459E-A751-147F8BA7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DF496-3D6E-477E-8DEF-27218DE2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4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1893-4AD5-4201-B2FD-475D7373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64705-9D83-4B9A-8D30-7FDC623D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00C74-8AAF-451B-BA0F-303A8124A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4C6A5-F95F-487A-977D-DDC6F5A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A3E97-F4FA-4379-BDC0-4C548035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79D4D-DF18-4DAC-A202-B9C472A7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541D-D72C-496D-9A00-752E9B99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8EC02-180B-4AC9-BB8D-D64AA8F5B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4F14-7908-4167-AABA-456990CB5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18083-58CB-417B-9EB9-54943CE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07A08-A23B-45B1-9C6E-772D56D3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8FC7B-079E-41BC-BABE-605EFC9D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F6A9C5-811D-461D-AEA3-B6CC393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1E47-298D-407C-9D5D-531A8D4F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6D62E-626A-4F3B-948A-F5773DFB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B74C-8CC8-4668-8FC2-B7E5EACBA44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38900-10C5-4589-B54F-74B88537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D60F-B5D0-4FCE-B3DB-E5D9A535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7F05-AFAC-4BC6-B706-3EB732D0F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45EAAC-1C84-4490-A39F-E36860A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2" y="662151"/>
            <a:ext cx="2635578" cy="5591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7C00E-8890-46CE-806F-B1AED2B7059A}"/>
              </a:ext>
            </a:extLst>
          </p:cNvPr>
          <p:cNvSpPr txBox="1"/>
          <p:nvPr/>
        </p:nvSpPr>
        <p:spPr>
          <a:xfrm>
            <a:off x="4225159" y="3174119"/>
            <a:ext cx="4831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안드로이드 커스텀</a:t>
            </a:r>
            <a:br>
              <a:rPr lang="en-US" altLang="ko-KR" sz="4000"/>
            </a:br>
            <a:r>
              <a:rPr lang="ko-KR" altLang="en-US" sz="4000"/>
              <a:t>역순 </a:t>
            </a:r>
            <a:r>
              <a:rPr lang="ko-KR" altLang="en-US" sz="4000" dirty="0"/>
              <a:t>중첩 리스트 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C60C8-B8F0-4D39-A147-49D70AA185EB}"/>
              </a:ext>
            </a:extLst>
          </p:cNvPr>
          <p:cNvSpPr txBox="1"/>
          <p:nvPr/>
        </p:nvSpPr>
        <p:spPr>
          <a:xfrm>
            <a:off x="7535917" y="5833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김진희</a:t>
            </a:r>
          </a:p>
        </p:txBody>
      </p:sp>
    </p:spTree>
    <p:extLst>
      <p:ext uri="{BB962C8B-B14F-4D97-AF65-F5344CB8AC3E}">
        <p14:creationId xmlns:p14="http://schemas.microsoft.com/office/powerpoint/2010/main" val="402388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ABB3-CE0F-4351-B318-0DBFA4FBA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B7EEF9-3166-411D-9F91-1B76A0278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2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78C1-6503-4BD9-B38A-3C93952D0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이번 프로젝트의 의의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C38F7-0D34-4696-9E4F-7C69CEB49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dirty="0"/>
              <a:t>레이아웃과 리스트 뷰에 대해 더 잘 이해할 수 있었다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40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1F770E-F0ED-4B7D-A956-4D0BEE960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5C434B4-2C32-4913-9B24-2EF2EFD08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2F11679-7156-4997-8108-3CC108FD4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0C21FA5-E426-4EF4-89BB-6B5F6388C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2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45EAAC-1C84-4490-A39F-E36860A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2" y="662151"/>
            <a:ext cx="2635578" cy="5591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7C00E-8890-46CE-806F-B1AED2B7059A}"/>
              </a:ext>
            </a:extLst>
          </p:cNvPr>
          <p:cNvSpPr txBox="1"/>
          <p:nvPr/>
        </p:nvSpPr>
        <p:spPr>
          <a:xfrm>
            <a:off x="4225159" y="67266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C60C8-B8F0-4D39-A147-49D70AA185EB}"/>
              </a:ext>
            </a:extLst>
          </p:cNvPr>
          <p:cNvSpPr txBox="1"/>
          <p:nvPr/>
        </p:nvSpPr>
        <p:spPr>
          <a:xfrm>
            <a:off x="4236408" y="1918212"/>
            <a:ext cx="7315942" cy="40575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안드로이드 버전 </a:t>
            </a:r>
            <a:r>
              <a:rPr lang="en-US" altLang="ko-KR" sz="1600" dirty="0"/>
              <a:t>SNS </a:t>
            </a:r>
            <a:r>
              <a:rPr lang="ko-KR" altLang="en-US" sz="1600" dirty="0"/>
              <a:t>관리자 프로젝트의 </a:t>
            </a:r>
            <a:r>
              <a:rPr lang="en-US" altLang="ko-KR" sz="1600" dirty="0"/>
              <a:t>UI</a:t>
            </a:r>
            <a:r>
              <a:rPr lang="ko-KR" altLang="en-US" sz="1600" dirty="0"/>
              <a:t>로 기획한 형태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널리 사용되는 </a:t>
            </a:r>
            <a:r>
              <a:rPr lang="en-US" altLang="ko-KR" sz="1600" dirty="0"/>
              <a:t>SNS</a:t>
            </a:r>
            <a:r>
              <a:rPr lang="ko-KR" altLang="en-US" sz="1600" dirty="0"/>
              <a:t>는 타임라인을 제공하여 최신 순으로 작성 게시물을</a:t>
            </a:r>
            <a:br>
              <a:rPr lang="en-US" altLang="ko-KR" sz="1600" dirty="0"/>
            </a:br>
            <a:r>
              <a:rPr lang="ko-KR" altLang="en-US" sz="1600" dirty="0"/>
              <a:t>볼 수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따라서 게시물이 쌓이면 작성한지 오래된 게시물은 찾기 어려워지므로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주</a:t>
            </a:r>
            <a:r>
              <a:rPr lang="en-US" altLang="ko-KR" sz="1600" dirty="0"/>
              <a:t>, </a:t>
            </a:r>
            <a:r>
              <a:rPr lang="ko-KR" altLang="en-US" sz="1600" dirty="0"/>
              <a:t>일 순으로 분류해서 게시물을 관리할 수 있는 앱을 만들고</a:t>
            </a:r>
            <a:br>
              <a:rPr lang="en-US" altLang="ko-KR" sz="1600" dirty="0"/>
            </a:br>
            <a:r>
              <a:rPr lang="ko-KR" altLang="en-US" sz="1600" dirty="0"/>
              <a:t>싶었다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73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45EAAC-1C84-4490-A39F-E36860A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2" y="662151"/>
            <a:ext cx="2635578" cy="5591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7C00E-8890-46CE-806F-B1AED2B7059A}"/>
              </a:ext>
            </a:extLst>
          </p:cNvPr>
          <p:cNvSpPr txBox="1"/>
          <p:nvPr/>
        </p:nvSpPr>
        <p:spPr>
          <a:xfrm>
            <a:off x="4315312" y="672665"/>
            <a:ext cx="6968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왜 역순 중첩 리스트 뷰 인가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C60C8-B8F0-4D39-A147-49D70AA185EB}"/>
              </a:ext>
            </a:extLst>
          </p:cNvPr>
          <p:cNvSpPr txBox="1"/>
          <p:nvPr/>
        </p:nvSpPr>
        <p:spPr>
          <a:xfrm>
            <a:off x="4236408" y="1687132"/>
            <a:ext cx="7315942" cy="4288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역순인 이유</a:t>
            </a:r>
            <a:r>
              <a:rPr lang="en-US" altLang="ko-KR" sz="1600" dirty="0"/>
              <a:t>: </a:t>
            </a:r>
            <a:r>
              <a:rPr lang="ko-KR" altLang="en-US" sz="1600" dirty="0"/>
              <a:t>앞서 언급했듯이 </a:t>
            </a:r>
            <a:r>
              <a:rPr lang="en-US" altLang="ko-KR" sz="1600" dirty="0"/>
              <a:t>SNS</a:t>
            </a:r>
            <a:r>
              <a:rPr lang="ko-KR" altLang="en-US" sz="1600" dirty="0"/>
              <a:t>난 최신 게시물을 최상단에 보여준다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따라서 왼쪽 그림과 같이 연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주</a:t>
            </a:r>
            <a:r>
              <a:rPr lang="en-US" altLang="ko-KR" sz="1600" dirty="0"/>
              <a:t>, </a:t>
            </a:r>
            <a:r>
              <a:rPr lang="ko-KR" altLang="en-US" sz="1600" dirty="0"/>
              <a:t>일 별 최신 </a:t>
            </a:r>
            <a:r>
              <a:rPr lang="ko-KR" altLang="en-US" sz="1600" dirty="0" err="1"/>
              <a:t>최신</a:t>
            </a:r>
            <a:r>
              <a:rPr lang="ko-KR" altLang="en-US" sz="1600" dirty="0"/>
              <a:t> 게시물을 최상단에</a:t>
            </a:r>
            <a:br>
              <a:rPr lang="en-US" altLang="ko-KR" sz="1600" dirty="0"/>
            </a:br>
            <a:r>
              <a:rPr lang="ko-KR" altLang="en-US" sz="1600" dirty="0"/>
              <a:t>보여주려면 각 기간별 내용물을 역순으로 표시해야 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/>
              <a:t>기간 별 내용 보여주는 방법으로 생각해 낸 것</a:t>
            </a:r>
            <a:br>
              <a:rPr lang="en-US" altLang="ko-KR" sz="1600" dirty="0"/>
            </a:br>
            <a:r>
              <a:rPr lang="en-US" altLang="ko-KR" sz="1600" dirty="0"/>
              <a:t>1) </a:t>
            </a:r>
            <a:r>
              <a:rPr lang="ko-KR" altLang="en-US" sz="1600" dirty="0" err="1"/>
              <a:t>프래그먼트</a:t>
            </a:r>
            <a:r>
              <a:rPr lang="ko-KR" altLang="en-US" sz="1600" dirty="0"/>
              <a:t> 안에 </a:t>
            </a:r>
            <a:r>
              <a:rPr lang="ko-KR" altLang="en-US" sz="1600" dirty="0" err="1"/>
              <a:t>프래그먼트를</a:t>
            </a:r>
            <a:r>
              <a:rPr lang="ko-KR" altLang="en-US" sz="1600" dirty="0"/>
              <a:t> 넣는 방식 </a:t>
            </a:r>
            <a:r>
              <a:rPr lang="en-US" altLang="ko-KR" sz="1600" dirty="0"/>
              <a:t>(</a:t>
            </a:r>
            <a:r>
              <a:rPr lang="ko-KR" altLang="en-US" sz="1600" dirty="0"/>
              <a:t>중첩 </a:t>
            </a:r>
            <a:r>
              <a:rPr lang="ko-KR" altLang="en-US" sz="1600" dirty="0" err="1"/>
              <a:t>프래그먼트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2) </a:t>
            </a:r>
            <a:r>
              <a:rPr lang="ko-KR" altLang="en-US" sz="1600" dirty="0"/>
              <a:t>리스트 뷰 안에 리스트 뷰를 넣는 방식 </a:t>
            </a:r>
            <a:r>
              <a:rPr lang="en-US" altLang="ko-KR" sz="1600" dirty="0"/>
              <a:t>(</a:t>
            </a:r>
            <a:r>
              <a:rPr lang="ko-KR" altLang="en-US" sz="1600" dirty="0"/>
              <a:t>중첩 </a:t>
            </a:r>
            <a:r>
              <a:rPr lang="ko-KR" altLang="en-US" sz="1600" dirty="0" err="1"/>
              <a:t>리스트뷰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47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45EAAC-1C84-4490-A39F-E36860A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2" y="662151"/>
            <a:ext cx="2635578" cy="5591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7C00E-8890-46CE-806F-B1AED2B7059A}"/>
              </a:ext>
            </a:extLst>
          </p:cNvPr>
          <p:cNvSpPr txBox="1"/>
          <p:nvPr/>
        </p:nvSpPr>
        <p:spPr>
          <a:xfrm>
            <a:off x="4186522" y="711302"/>
            <a:ext cx="5817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err="1"/>
              <a:t>프래그먼트</a:t>
            </a:r>
            <a:r>
              <a:rPr lang="ko-KR" altLang="en-US" sz="4000"/>
              <a:t> </a:t>
            </a:r>
            <a:r>
              <a:rPr lang="en-US" altLang="ko-KR" sz="4000"/>
              <a:t>vs </a:t>
            </a:r>
            <a:r>
              <a:rPr lang="ko-KR" altLang="en-US" sz="4000"/>
              <a:t>리스트 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C60C8-B8F0-4D39-A147-49D70AA185EB}"/>
              </a:ext>
            </a:extLst>
          </p:cNvPr>
          <p:cNvSpPr txBox="1"/>
          <p:nvPr/>
        </p:nvSpPr>
        <p:spPr>
          <a:xfrm>
            <a:off x="4236408" y="1793584"/>
            <a:ext cx="7650792" cy="4202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맨 처음에는 </a:t>
            </a:r>
            <a:r>
              <a:rPr lang="ko-KR" altLang="en-US" sz="1400" dirty="0" err="1"/>
              <a:t>프래그먼트를</a:t>
            </a:r>
            <a:r>
              <a:rPr lang="ko-KR" altLang="en-US" sz="1400" dirty="0"/>
              <a:t> 중첩하는 방식으로 시작</a:t>
            </a:r>
            <a:br>
              <a:rPr lang="en-US" altLang="ko-KR" sz="1400" dirty="0"/>
            </a:br>
            <a:br>
              <a:rPr lang="en-US" altLang="ko-KR" sz="1600" dirty="0"/>
            </a:b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400" i="1" dirty="0"/>
              <a:t>시도 후 발견한 문제점</a:t>
            </a:r>
            <a:br>
              <a:rPr lang="en-US" altLang="ko-KR" sz="1600" i="1" dirty="0"/>
            </a:b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 err="1"/>
              <a:t>차일드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프래그먼트를</a:t>
            </a:r>
            <a:r>
              <a:rPr lang="ko-KR" altLang="en-US" sz="1200" dirty="0"/>
              <a:t> 만드는 것은 내부적으로는 레이아웃에 </a:t>
            </a:r>
            <a:r>
              <a:rPr lang="en-US" altLang="ko-KR" sz="1200" b="1" dirty="0"/>
              <a:t>add(View view)</a:t>
            </a:r>
            <a:r>
              <a:rPr lang="en-US" altLang="ko-KR" sz="1200" dirty="0"/>
              <a:t> </a:t>
            </a:r>
            <a:r>
              <a:rPr lang="ko-KR" altLang="en-US" sz="1200" dirty="0"/>
              <a:t>메서드를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호출하는 방식으로 구현</a:t>
            </a:r>
            <a:br>
              <a:rPr lang="en-US" altLang="ko-KR" sz="1200" dirty="0"/>
            </a:br>
            <a:r>
              <a:rPr lang="en-US" altLang="ko-KR" sz="1200" dirty="0"/>
              <a:t>1) </a:t>
            </a:r>
            <a:r>
              <a:rPr lang="ko-KR" altLang="en-US" sz="1200" u="sng" dirty="0"/>
              <a:t>역순으로</a:t>
            </a:r>
            <a:r>
              <a:rPr lang="ko-KR" altLang="en-US" sz="1200" dirty="0"/>
              <a:t> 뷰를 배치하려면 만들어진 뷰를 제거</a:t>
            </a:r>
            <a:r>
              <a:rPr lang="en-US" altLang="ko-KR" sz="1200" dirty="0"/>
              <a:t>(remove)</a:t>
            </a:r>
            <a:r>
              <a:rPr lang="ko-KR" altLang="en-US" sz="1200" dirty="0"/>
              <a:t>하고 다시 배치하는 식으로 구현해야 함</a:t>
            </a:r>
            <a:br>
              <a:rPr lang="en-US" altLang="ko-KR" sz="1200" dirty="0"/>
            </a:br>
            <a:r>
              <a:rPr lang="en-US" altLang="ko-KR" sz="1200" dirty="0"/>
              <a:t>2) </a:t>
            </a:r>
            <a:r>
              <a:rPr lang="ko-KR" altLang="en-US" sz="1200" dirty="0"/>
              <a:t>목록 형태로 다수의 </a:t>
            </a:r>
            <a:r>
              <a:rPr lang="en-US" altLang="ko-KR" sz="1200" dirty="0"/>
              <a:t>item</a:t>
            </a:r>
            <a:r>
              <a:rPr lang="ko-KR" altLang="en-US" sz="1200" dirty="0"/>
              <a:t>을 보여주는 데에 최적화된 뷰는 레이아웃이 아니라 리스트 뷰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ListView</a:t>
            </a:r>
            <a:r>
              <a:rPr lang="en-US" altLang="ko-KR" sz="1200" b="1" dirty="0"/>
              <a:t>)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40590B-8FD0-41AB-A851-580ADBDF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48" y="2295857"/>
            <a:ext cx="5163358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45EAAC-1C84-4490-A39F-E36860A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7" y="700788"/>
            <a:ext cx="2666173" cy="5656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7C00E-8890-46CE-806F-B1AED2B7059A}"/>
              </a:ext>
            </a:extLst>
          </p:cNvPr>
          <p:cNvSpPr txBox="1"/>
          <p:nvPr/>
        </p:nvSpPr>
        <p:spPr>
          <a:xfrm>
            <a:off x="4315312" y="737060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중첩 리스트 뷰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C60C8-B8F0-4D39-A147-49D70AA185EB}"/>
              </a:ext>
            </a:extLst>
          </p:cNvPr>
          <p:cNvSpPr txBox="1"/>
          <p:nvPr/>
        </p:nvSpPr>
        <p:spPr>
          <a:xfrm>
            <a:off x="4236408" y="1390917"/>
            <a:ext cx="7315942" cy="5022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리스트 뷰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ListView</a:t>
            </a:r>
            <a:r>
              <a:rPr lang="en-US" altLang="ko-KR" sz="1200" dirty="0"/>
              <a:t>)</a:t>
            </a:r>
            <a:r>
              <a:rPr lang="ko-KR" altLang="en-US" sz="1200" dirty="0"/>
              <a:t>를 포함한 커스텀 뷰와 말단 리스트 뷰의 원소를 표현할 커스텀 뷰를 만든다</a:t>
            </a:r>
            <a:r>
              <a:rPr lang="en-US" altLang="ko-KR" sz="1200" dirty="0"/>
              <a:t>. (timeline.xml, post.xml </a:t>
            </a:r>
            <a:r>
              <a:rPr lang="ko-KR" altLang="en-US" sz="1200" dirty="0"/>
              <a:t>파일 보기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각 뷰의 이름을 각각 </a:t>
            </a:r>
            <a:r>
              <a:rPr lang="en-US" altLang="ko-KR" sz="1200" dirty="0" err="1"/>
              <a:t>TimelineView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PostView</a:t>
            </a:r>
            <a:r>
              <a:rPr lang="en-US" altLang="ko-KR" sz="1200" dirty="0"/>
              <a:t> </a:t>
            </a:r>
            <a:r>
              <a:rPr lang="ko-KR" altLang="en-US" sz="1200" dirty="0"/>
              <a:t>라고 짓는다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리스트 뷰는 </a:t>
            </a:r>
            <a:r>
              <a:rPr lang="en-US" altLang="ko-KR" sz="1200" dirty="0" err="1"/>
              <a:t>TimelineView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PostView</a:t>
            </a:r>
            <a:r>
              <a:rPr lang="ko-KR" altLang="en-US" sz="1200" dirty="0"/>
              <a:t>를 모두 포함할 수 있도록 공통 부모 클래스를 만들고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TimelinePostView</a:t>
            </a:r>
            <a:r>
              <a:rPr lang="en-US" altLang="ko-KR" sz="1200" dirty="0"/>
              <a:t>), </a:t>
            </a:r>
            <a:r>
              <a:rPr lang="ko-KR" altLang="en-US" sz="1200" dirty="0"/>
              <a:t>각 뷰에서 표현할 데이터에 저장하는 클래스를 만든다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en-US" altLang="ko-KR" sz="1200" dirty="0" err="1"/>
              <a:t>TimelinePostView</a:t>
            </a:r>
            <a:r>
              <a:rPr lang="ko-KR" altLang="en-US" sz="1200" dirty="0"/>
              <a:t>는 스크롤 뷰를 상속하여 만든다</a:t>
            </a:r>
            <a:r>
              <a:rPr lang="en-US" altLang="ko-KR" sz="1200" dirty="0"/>
              <a:t>. (</a:t>
            </a:r>
            <a:r>
              <a:rPr lang="ko-KR" altLang="en-US" sz="1200" dirty="0"/>
              <a:t>스크롤 뷰를 써야 높이 조절이 자유로움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b="1" dirty="0"/>
              <a:t>뷰 클래스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TimelineView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PostView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TimelinePostView</a:t>
            </a:r>
            <a:br>
              <a:rPr lang="en-US" altLang="ko-KR" sz="1200" dirty="0"/>
            </a:br>
            <a:r>
              <a:rPr lang="ko-KR" altLang="en-US" sz="1200" b="1" dirty="0"/>
              <a:t>데이터 클래스</a:t>
            </a:r>
            <a:r>
              <a:rPr lang="en-US" altLang="ko-KR" sz="1200" b="1" dirty="0"/>
              <a:t>:</a:t>
            </a:r>
            <a:r>
              <a:rPr lang="en-US" altLang="ko-KR" sz="1200" dirty="0"/>
              <a:t> Timeline, Post, </a:t>
            </a:r>
            <a:r>
              <a:rPr lang="en-US" altLang="ko-KR" sz="1200" dirty="0" err="1"/>
              <a:t>TimelineItem</a:t>
            </a:r>
            <a:br>
              <a:rPr lang="en-US" altLang="ko-KR" sz="1200" dirty="0"/>
            </a:b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err="1"/>
              <a:t>BaseAdapter</a:t>
            </a:r>
            <a:r>
              <a:rPr lang="ko-KR" altLang="en-US" sz="1200" dirty="0"/>
              <a:t>를 상속한 커스텀 어댑터를 만든다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b="1" dirty="0"/>
              <a:t>어댑터 클래스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TimelinePostAdapter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0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CED5BA-EDB9-4861-93C1-20ACDDF533D8}"/>
              </a:ext>
            </a:extLst>
          </p:cNvPr>
          <p:cNvSpPr/>
          <p:nvPr/>
        </p:nvSpPr>
        <p:spPr>
          <a:xfrm>
            <a:off x="1846629" y="4692125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TimelinePostAdapter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6AD59-87F2-4611-9B77-E997EDCB3786}"/>
              </a:ext>
            </a:extLst>
          </p:cNvPr>
          <p:cNvSpPr/>
          <p:nvPr/>
        </p:nvSpPr>
        <p:spPr>
          <a:xfrm>
            <a:off x="1846629" y="3363457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BaseAdapter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963C14-80D8-4EC4-8950-C239E739D0F5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005728" y="3981643"/>
            <a:ext cx="0" cy="7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DCC51F-1F4F-48CC-80D0-44F808EFFA0E}"/>
              </a:ext>
            </a:extLst>
          </p:cNvPr>
          <p:cNvSpPr txBox="1"/>
          <p:nvPr/>
        </p:nvSpPr>
        <p:spPr>
          <a:xfrm>
            <a:off x="2992848" y="4151217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extends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0AEB2A-212C-4535-8110-D5A3A7E2C47E}"/>
              </a:ext>
            </a:extLst>
          </p:cNvPr>
          <p:cNvSpPr/>
          <p:nvPr/>
        </p:nvSpPr>
        <p:spPr>
          <a:xfrm>
            <a:off x="7003962" y="1762254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TimelinePostView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8C78D-E6F2-4618-BCB3-2C2D30B452FE}"/>
              </a:ext>
            </a:extLst>
          </p:cNvPr>
          <p:cNvSpPr/>
          <p:nvPr/>
        </p:nvSpPr>
        <p:spPr>
          <a:xfrm>
            <a:off x="7003962" y="613892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ScrollView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D2BDB9-3EE7-419B-B043-9B1914BBAE3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163061" y="1232078"/>
            <a:ext cx="0" cy="53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FD6035-473D-4255-8073-971D5CF5AF98}"/>
              </a:ext>
            </a:extLst>
          </p:cNvPr>
          <p:cNvSpPr txBox="1"/>
          <p:nvPr/>
        </p:nvSpPr>
        <p:spPr>
          <a:xfrm>
            <a:off x="8150181" y="1324379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extends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5027AA-741B-4689-9692-2856589567FB}"/>
              </a:ext>
            </a:extLst>
          </p:cNvPr>
          <p:cNvSpPr/>
          <p:nvPr/>
        </p:nvSpPr>
        <p:spPr>
          <a:xfrm>
            <a:off x="5746124" y="2807587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TimelineView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FBB178-4B4C-471B-A4CE-BAF5A197F732}"/>
              </a:ext>
            </a:extLst>
          </p:cNvPr>
          <p:cNvSpPr/>
          <p:nvPr/>
        </p:nvSpPr>
        <p:spPr>
          <a:xfrm>
            <a:off x="8422783" y="2807587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PostView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D99C98-A3ED-41AD-9A0D-9189EDD678FF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6905223" y="2380440"/>
            <a:ext cx="1257838" cy="42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BB9843-E48E-41C5-AF94-2CA8A9AB789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8163061" y="2380440"/>
            <a:ext cx="1418821" cy="42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8C9A0C-58DC-455B-BD51-A91C49DD004A}"/>
              </a:ext>
            </a:extLst>
          </p:cNvPr>
          <p:cNvSpPr/>
          <p:nvPr/>
        </p:nvSpPr>
        <p:spPr>
          <a:xfrm>
            <a:off x="7003962" y="4694355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TimelineItem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5C22D-03A3-4D85-87BA-CF722BD5871B}"/>
              </a:ext>
            </a:extLst>
          </p:cNvPr>
          <p:cNvSpPr/>
          <p:nvPr/>
        </p:nvSpPr>
        <p:spPr>
          <a:xfrm>
            <a:off x="5746124" y="5739688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Timeline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93BACB-5269-4A40-9F36-51F043F4E7EF}"/>
              </a:ext>
            </a:extLst>
          </p:cNvPr>
          <p:cNvSpPr/>
          <p:nvPr/>
        </p:nvSpPr>
        <p:spPr>
          <a:xfrm>
            <a:off x="8422783" y="5739688"/>
            <a:ext cx="2318198" cy="618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Post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D56D35-2F2C-4BB3-A088-3EEFD95A26F8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6905223" y="5312541"/>
            <a:ext cx="1257838" cy="42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2A8328-586B-454C-B16A-6E0F5B56A5D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8163061" y="5312541"/>
            <a:ext cx="1418821" cy="42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B41548-ECA3-4559-BAD8-B20CAF8B0AC4}"/>
              </a:ext>
            </a:extLst>
          </p:cNvPr>
          <p:cNvSpPr txBox="1"/>
          <p:nvPr/>
        </p:nvSpPr>
        <p:spPr>
          <a:xfrm>
            <a:off x="6249713" y="2373978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extends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8E7A5-8644-485C-8F9B-183CF1B8730D}"/>
              </a:ext>
            </a:extLst>
          </p:cNvPr>
          <p:cNvSpPr txBox="1"/>
          <p:nvPr/>
        </p:nvSpPr>
        <p:spPr>
          <a:xfrm>
            <a:off x="9087355" y="2373978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extends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B57AF-F6E9-4A9B-8E65-CBE33BD21922}"/>
              </a:ext>
            </a:extLst>
          </p:cNvPr>
          <p:cNvSpPr txBox="1"/>
          <p:nvPr/>
        </p:nvSpPr>
        <p:spPr>
          <a:xfrm>
            <a:off x="9140905" y="5310311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extends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84357-6CEC-40ED-A3A3-F845DA4DE977}"/>
              </a:ext>
            </a:extLst>
          </p:cNvPr>
          <p:cNvSpPr txBox="1"/>
          <p:nvPr/>
        </p:nvSpPr>
        <p:spPr>
          <a:xfrm>
            <a:off x="6249713" y="5310311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extends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05A9C-0017-4B8F-A325-259D24E45A8A}"/>
              </a:ext>
            </a:extLst>
          </p:cNvPr>
          <p:cNvSpPr txBox="1"/>
          <p:nvPr/>
        </p:nvSpPr>
        <p:spPr>
          <a:xfrm>
            <a:off x="1857363" y="648220"/>
            <a:ext cx="408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작성한 클래스 간</a:t>
            </a:r>
            <a:br>
              <a:rPr lang="en-US" altLang="ko-KR" sz="3600"/>
            </a:br>
            <a:r>
              <a:rPr lang="ko-KR" altLang="en-US" sz="3600"/>
              <a:t>상속 및 생성 관계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967A63-61AA-48DC-9A0B-CD5046D262B7}"/>
              </a:ext>
            </a:extLst>
          </p:cNvPr>
          <p:cNvCxnSpPr>
            <a:stCxn id="20" idx="1"/>
            <a:endCxn id="2" idx="3"/>
          </p:cNvCxnSpPr>
          <p:nvPr/>
        </p:nvCxnSpPr>
        <p:spPr>
          <a:xfrm flipH="1" flipV="1">
            <a:off x="4164827" y="5001218"/>
            <a:ext cx="2839135" cy="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93C872-6CC9-4721-B163-B10B7E9DF88D}"/>
              </a:ext>
            </a:extLst>
          </p:cNvPr>
          <p:cNvSpPr txBox="1"/>
          <p:nvPr/>
        </p:nvSpPr>
        <p:spPr>
          <a:xfrm>
            <a:off x="5477453" y="4999153"/>
            <a:ext cx="5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get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879D94-98CB-488E-9910-4A5A7434E1D8}"/>
              </a:ext>
            </a:extLst>
          </p:cNvPr>
          <p:cNvCxnSpPr>
            <a:stCxn id="2" idx="3"/>
            <a:endCxn id="12" idx="2"/>
          </p:cNvCxnSpPr>
          <p:nvPr/>
        </p:nvCxnSpPr>
        <p:spPr>
          <a:xfrm flipV="1">
            <a:off x="4164827" y="3425773"/>
            <a:ext cx="2740396" cy="157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131CDBA-9C16-4896-B0D3-BE17910468B8}"/>
              </a:ext>
            </a:extLst>
          </p:cNvPr>
          <p:cNvCxnSpPr>
            <a:stCxn id="2" idx="3"/>
            <a:endCxn id="13" idx="2"/>
          </p:cNvCxnSpPr>
          <p:nvPr/>
        </p:nvCxnSpPr>
        <p:spPr>
          <a:xfrm flipV="1">
            <a:off x="4164827" y="3425773"/>
            <a:ext cx="5417055" cy="157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41AD24-FF30-4B1E-9F05-824C86395656}"/>
              </a:ext>
            </a:extLst>
          </p:cNvPr>
          <p:cNvSpPr txBox="1"/>
          <p:nvPr/>
        </p:nvSpPr>
        <p:spPr>
          <a:xfrm>
            <a:off x="4599850" y="4080312"/>
            <a:ext cx="72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new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6934A-E236-4705-A192-0007F3C0F8C8}"/>
              </a:ext>
            </a:extLst>
          </p:cNvPr>
          <p:cNvSpPr txBox="1"/>
          <p:nvPr/>
        </p:nvSpPr>
        <p:spPr>
          <a:xfrm>
            <a:off x="6181146" y="3912671"/>
            <a:ext cx="72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45EAAC-1C84-4490-A39F-E36860A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7" y="700788"/>
            <a:ext cx="2666173" cy="5656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7C00E-8890-46CE-806F-B1AED2B7059A}"/>
              </a:ext>
            </a:extLst>
          </p:cNvPr>
          <p:cNvSpPr txBox="1"/>
          <p:nvPr/>
        </p:nvSpPr>
        <p:spPr>
          <a:xfrm>
            <a:off x="4315312" y="73706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데이터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2954D-D56E-4005-B25A-5C4918C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71" y="1554876"/>
            <a:ext cx="3458058" cy="657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0C1C90-5C11-4E7A-81E0-47A9AD25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971" y="4231412"/>
            <a:ext cx="3067478" cy="8287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C6DED6-5A5A-4557-9AEA-9CEC9AFC085F}"/>
              </a:ext>
            </a:extLst>
          </p:cNvPr>
          <p:cNvCxnSpPr>
            <a:cxnSpLocks/>
          </p:cNvCxnSpPr>
          <p:nvPr/>
        </p:nvCxnSpPr>
        <p:spPr>
          <a:xfrm flipV="1">
            <a:off x="3781353" y="1938803"/>
            <a:ext cx="2530602" cy="27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089023-7459-4D1C-86D1-F79BE7208AE6}"/>
              </a:ext>
            </a:extLst>
          </p:cNvPr>
          <p:cNvCxnSpPr/>
          <p:nvPr/>
        </p:nvCxnSpPr>
        <p:spPr>
          <a:xfrm flipV="1">
            <a:off x="2763826" y="1986929"/>
            <a:ext cx="4503248" cy="39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16E616-42C4-4D3C-8C0B-4A2AA748BA72}"/>
              </a:ext>
            </a:extLst>
          </p:cNvPr>
          <p:cNvSpPr txBox="1"/>
          <p:nvPr/>
        </p:nvSpPr>
        <p:spPr>
          <a:xfrm>
            <a:off x="4627002" y="2260319"/>
            <a:ext cx="4285147" cy="45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Vector:</a:t>
            </a:r>
            <a:r>
              <a:rPr lang="en-US" altLang="ko-KR" sz="800"/>
              <a:t> ArrayList</a:t>
            </a:r>
            <a:r>
              <a:rPr lang="ko-KR" altLang="en-US" sz="800"/>
              <a:t>와 거의 비슷한 것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900"/>
              <a:t>items</a:t>
            </a:r>
            <a:r>
              <a:rPr lang="ko-KR" altLang="en-US" sz="900"/>
              <a:t>는 </a:t>
            </a:r>
            <a:r>
              <a:rPr lang="en-US" altLang="ko-KR" sz="900"/>
              <a:t>TimelineItem</a:t>
            </a:r>
            <a:r>
              <a:rPr lang="ko-KR" altLang="en-US" sz="900"/>
              <a:t>에 대한 벡터로 </a:t>
            </a:r>
            <a:r>
              <a:rPr lang="en-US" altLang="ko-KR" sz="900"/>
              <a:t>Timeline </a:t>
            </a:r>
            <a:r>
              <a:rPr lang="ko-KR" altLang="en-US" sz="900"/>
              <a:t>혹은 </a:t>
            </a:r>
            <a:r>
              <a:rPr lang="en-US" altLang="ko-KR" sz="900"/>
              <a:t>Post</a:t>
            </a:r>
            <a:r>
              <a:rPr lang="ko-KR" altLang="en-US" sz="900"/>
              <a:t>를 원소로 가질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B3879-B951-4F34-BE70-D6079F44A640}"/>
              </a:ext>
            </a:extLst>
          </p:cNvPr>
          <p:cNvSpPr/>
          <p:nvPr/>
        </p:nvSpPr>
        <p:spPr>
          <a:xfrm>
            <a:off x="8546216" y="3095493"/>
            <a:ext cx="1040602" cy="319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TimelineItem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80347B-8492-42A9-A1C1-FBB87CE8B089}"/>
              </a:ext>
            </a:extLst>
          </p:cNvPr>
          <p:cNvSpPr/>
          <p:nvPr/>
        </p:nvSpPr>
        <p:spPr>
          <a:xfrm>
            <a:off x="8342815" y="3730133"/>
            <a:ext cx="723702" cy="277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Timeline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547913-5F64-4535-9B2D-043EA5558562}"/>
              </a:ext>
            </a:extLst>
          </p:cNvPr>
          <p:cNvSpPr/>
          <p:nvPr/>
        </p:nvSpPr>
        <p:spPr>
          <a:xfrm>
            <a:off x="9428367" y="3730132"/>
            <a:ext cx="488459" cy="277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Post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625072-C563-4764-A0C8-43A0893EE34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8704666" y="3415129"/>
            <a:ext cx="361851" cy="3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5E31E4-A581-406D-BB67-21003ECD3F28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9066517" y="3415129"/>
            <a:ext cx="606080" cy="31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A8796-C91A-40D8-B671-48D6FB939249}"/>
              </a:ext>
            </a:extLst>
          </p:cNvPr>
          <p:cNvSpPr txBox="1"/>
          <p:nvPr/>
        </p:nvSpPr>
        <p:spPr>
          <a:xfrm>
            <a:off x="9410807" y="3432130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extends</a:t>
            </a:r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90898-7A3B-4DD4-8254-A8D7DBACEF08}"/>
              </a:ext>
            </a:extLst>
          </p:cNvPr>
          <p:cNvSpPr txBox="1"/>
          <p:nvPr/>
        </p:nvSpPr>
        <p:spPr>
          <a:xfrm>
            <a:off x="8214752" y="3419917"/>
            <a:ext cx="676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extends</a:t>
            </a:r>
            <a:endParaRPr lang="ko-KR" altLang="en-US" sz="11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1B64AE-AA6D-4CEA-84DB-E201BDB32EDF}"/>
              </a:ext>
            </a:extLst>
          </p:cNvPr>
          <p:cNvCxnSpPr/>
          <p:nvPr/>
        </p:nvCxnSpPr>
        <p:spPr>
          <a:xfrm flipV="1">
            <a:off x="2976956" y="4592626"/>
            <a:ext cx="2825703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99E071-2A51-44F4-9927-2A20C0365A30}"/>
              </a:ext>
            </a:extLst>
          </p:cNvPr>
          <p:cNvSpPr txBox="1"/>
          <p:nvPr/>
        </p:nvSpPr>
        <p:spPr>
          <a:xfrm>
            <a:off x="7434449" y="46251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게시물 내용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F27023-2AF7-4BBB-96D6-2B8536A8435C}"/>
              </a:ext>
            </a:extLst>
          </p:cNvPr>
          <p:cNvSpPr txBox="1"/>
          <p:nvPr/>
        </p:nvSpPr>
        <p:spPr>
          <a:xfrm>
            <a:off x="7438524" y="479859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게시물 상태</a:t>
            </a:r>
          </a:p>
        </p:txBody>
      </p:sp>
    </p:spTree>
    <p:extLst>
      <p:ext uri="{BB962C8B-B14F-4D97-AF65-F5344CB8AC3E}">
        <p14:creationId xmlns:p14="http://schemas.microsoft.com/office/powerpoint/2010/main" val="391566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4A10C8-34CB-4E6C-81E4-FE6E10FC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3" y="2765375"/>
            <a:ext cx="5062547" cy="33907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FDF689-D6F4-479F-9A2D-A20F0846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생성과 삭제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7D2119-322C-4518-B5FB-6A1C581E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48" y="1749085"/>
            <a:ext cx="3025462" cy="57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C8B3E-9646-4E35-B0C6-EE57F9EA45FF}"/>
              </a:ext>
            </a:extLst>
          </p:cNvPr>
          <p:cNvSpPr txBox="1"/>
          <p:nvPr/>
        </p:nvSpPr>
        <p:spPr>
          <a:xfrm>
            <a:off x="2461843" y="2406401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E5602-4F86-4492-82BE-69C9E4521C81}"/>
              </a:ext>
            </a:extLst>
          </p:cNvPr>
          <p:cNvSpPr txBox="1"/>
          <p:nvPr/>
        </p:nvSpPr>
        <p:spPr>
          <a:xfrm>
            <a:off x="5145291" y="1780842"/>
            <a:ext cx="5323226" cy="12199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게시물 생성 및 삭제는 단지</a:t>
            </a:r>
            <a:r>
              <a:rPr lang="en-US" altLang="ko-KR" sz="1600"/>
              <a:t>, Timeline</a:t>
            </a:r>
            <a:r>
              <a:rPr lang="ko-KR" altLang="en-US" sz="1600"/>
              <a:t>에서 </a:t>
            </a:r>
            <a:r>
              <a:rPr lang="en-US" altLang="ko-KR" sz="1600"/>
              <a:t>items </a:t>
            </a:r>
            <a:r>
              <a:rPr lang="ko-KR" altLang="en-US" sz="1600"/>
              <a:t>벡터에 데이터를 추가하거나 삭제만 하면</a:t>
            </a:r>
            <a:r>
              <a:rPr lang="en-US" altLang="ko-KR" sz="1600"/>
              <a:t>, </a:t>
            </a:r>
            <a:r>
              <a:rPr lang="ko-KR" altLang="en-US" sz="1600"/>
              <a:t>어댑터가 감시해서 뷰를 생성하거나 삭제하여 사용자에게 보여준다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8051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23950-3308-40EE-99FC-DBC0858E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어댑터의 구현 </a:t>
            </a:r>
            <a:r>
              <a:rPr lang="en-US" altLang="ko-KR" sz="4000"/>
              <a:t>(</a:t>
            </a:r>
            <a:r>
              <a:rPr lang="ko-KR" altLang="en-US" sz="4000"/>
              <a:t>가장 어려운 부분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5EED673-E1C2-42BB-BE94-A043055EC4B9}"/>
              </a:ext>
            </a:extLst>
          </p:cNvPr>
          <p:cNvSpPr/>
          <p:nvPr/>
        </p:nvSpPr>
        <p:spPr>
          <a:xfrm>
            <a:off x="1471054" y="1563689"/>
            <a:ext cx="2021983" cy="879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ysClr val="windowText" lastClr="000000"/>
                </a:solidFill>
              </a:rPr>
              <a:t>getView</a:t>
            </a:r>
            <a:br>
              <a:rPr lang="en-US" altLang="ko-KR" sz="1600">
                <a:solidFill>
                  <a:sysClr val="windowText" lastClr="000000"/>
                </a:solidFill>
              </a:rPr>
            </a:br>
            <a:r>
              <a:rPr lang="ko-KR" altLang="en-US" sz="1600">
                <a:solidFill>
                  <a:sysClr val="windowText" lastClr="000000"/>
                </a:solidFill>
              </a:rPr>
              <a:t>메서드 호출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99983CE7-C7F3-48F7-B03A-09CE9D018941}"/>
              </a:ext>
            </a:extLst>
          </p:cNvPr>
          <p:cNvSpPr/>
          <p:nvPr/>
        </p:nvSpPr>
        <p:spPr>
          <a:xfrm>
            <a:off x="1201493" y="2737852"/>
            <a:ext cx="2562894" cy="87932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아이템 삭제 여부 검사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67B29787-B099-4727-90DB-2AB3EDBB8D02}"/>
              </a:ext>
            </a:extLst>
          </p:cNvPr>
          <p:cNvSpPr/>
          <p:nvPr/>
        </p:nvSpPr>
        <p:spPr>
          <a:xfrm>
            <a:off x="1201493" y="3957790"/>
            <a:ext cx="2562894" cy="87932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아이템 추가 여부 검사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99EAD7-2FAB-42A7-8AEB-8EDF4CAD9B5F}"/>
              </a:ext>
            </a:extLst>
          </p:cNvPr>
          <p:cNvSpPr/>
          <p:nvPr/>
        </p:nvSpPr>
        <p:spPr>
          <a:xfrm>
            <a:off x="4621824" y="2801352"/>
            <a:ext cx="1092200" cy="741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대응하는 뷰 삭제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628E2844-7824-4737-A003-A79943EE2D24}"/>
              </a:ext>
            </a:extLst>
          </p:cNvPr>
          <p:cNvSpPr/>
          <p:nvPr/>
        </p:nvSpPr>
        <p:spPr>
          <a:xfrm>
            <a:off x="6967293" y="3668713"/>
            <a:ext cx="2562894" cy="99218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필요한 뷰가 모두 생성된 경우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E224C8-C280-4A9F-8E24-B10AD9A51A82}"/>
              </a:ext>
            </a:extLst>
          </p:cNvPr>
          <p:cNvSpPr/>
          <p:nvPr/>
        </p:nvSpPr>
        <p:spPr>
          <a:xfrm>
            <a:off x="9802333" y="3429000"/>
            <a:ext cx="1932467" cy="1490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뷰 높이 조사해서</a:t>
            </a:r>
            <a:br>
              <a:rPr lang="en-US" altLang="ko-KR" sz="1400">
                <a:solidFill>
                  <a:sysClr val="windowText" lastClr="000000"/>
                </a:solidFill>
              </a:rPr>
            </a:br>
            <a:r>
              <a:rPr lang="ko-KR" altLang="en-US" sz="1400">
                <a:solidFill>
                  <a:sysClr val="windowText" lastClr="000000"/>
                </a:solidFill>
              </a:rPr>
              <a:t>상위 뷰에게 전달</a:t>
            </a:r>
            <a:br>
              <a:rPr lang="en-US" altLang="ko-KR" sz="1400">
                <a:solidFill>
                  <a:sysClr val="windowText" lastClr="000000"/>
                </a:solidFill>
              </a:rPr>
            </a:br>
            <a:br>
              <a:rPr lang="en-US" altLang="ko-KR" sz="1400">
                <a:solidFill>
                  <a:sysClr val="windowText" lastClr="000000"/>
                </a:solidFill>
              </a:rPr>
            </a:br>
            <a:r>
              <a:rPr lang="ko-KR" altLang="en-US" sz="1400">
                <a:solidFill>
                  <a:sysClr val="windowText" lastClr="000000"/>
                </a:solidFill>
              </a:rPr>
              <a:t>단</a:t>
            </a:r>
            <a:r>
              <a:rPr lang="en-US" altLang="ko-KR" sz="1400">
                <a:solidFill>
                  <a:sysClr val="windowText" lastClr="000000"/>
                </a:solidFill>
              </a:rPr>
              <a:t>, </a:t>
            </a:r>
            <a:r>
              <a:rPr lang="ko-KR" altLang="en-US" sz="1400">
                <a:solidFill>
                  <a:sysClr val="windowText" lastClr="000000"/>
                </a:solidFill>
              </a:rPr>
              <a:t>시스템에서 요청한 뷰의 범위를 넘는 뷰는 계산 안 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F195B5-258B-43B8-9D73-42E57F437E3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482046" y="2443011"/>
            <a:ext cx="894" cy="29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36233D-1798-48FE-958F-3EE1A4F45CF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82940" y="3617174"/>
            <a:ext cx="0" cy="34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A7B2CB-6501-4D2E-9017-49457A7E605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764387" y="3172326"/>
            <a:ext cx="857437" cy="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1D115C-32E3-4753-B36C-14A8210DBD63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764387" y="4397451"/>
            <a:ext cx="833014" cy="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9D5152-F07A-4639-B207-3E86C874479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530187" y="4164807"/>
            <a:ext cx="272146" cy="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AFD1A7-2BFF-4BFF-8CD3-82555DB5BCB7}"/>
              </a:ext>
            </a:extLst>
          </p:cNvPr>
          <p:cNvSpPr/>
          <p:nvPr/>
        </p:nvSpPr>
        <p:spPr>
          <a:xfrm>
            <a:off x="4597401" y="3698450"/>
            <a:ext cx="2031996" cy="1413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기존 뷰가 존재할 경우에만 뷰를 생성해서 적절한 위치에 기록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추가 생성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C21A296E-EBB9-479D-A3D4-C8B96668D844}"/>
              </a:ext>
            </a:extLst>
          </p:cNvPr>
          <p:cNvSpPr/>
          <p:nvPr/>
        </p:nvSpPr>
        <p:spPr>
          <a:xfrm>
            <a:off x="876303" y="5323178"/>
            <a:ext cx="3214710" cy="87932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뷰가 생성된 적 없는지 검사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5073128-D5EA-4229-85B2-2BC25A2C5680}"/>
              </a:ext>
            </a:extLst>
          </p:cNvPr>
          <p:cNvCxnSpPr>
            <a:stCxn id="6" idx="2"/>
            <a:endCxn id="42" idx="0"/>
          </p:cNvCxnSpPr>
          <p:nvPr/>
        </p:nvCxnSpPr>
        <p:spPr>
          <a:xfrm>
            <a:off x="2482940" y="4837112"/>
            <a:ext cx="718" cy="48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F767EE-9402-4DD8-8EDC-7A198509BD45}"/>
              </a:ext>
            </a:extLst>
          </p:cNvPr>
          <p:cNvSpPr txBox="1"/>
          <p:nvPr/>
        </p:nvSpPr>
        <p:spPr>
          <a:xfrm>
            <a:off x="4031087" y="28775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YES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45B49B-C756-47DD-94E8-A6090D594F51}"/>
              </a:ext>
            </a:extLst>
          </p:cNvPr>
          <p:cNvSpPr txBox="1"/>
          <p:nvPr/>
        </p:nvSpPr>
        <p:spPr>
          <a:xfrm>
            <a:off x="3942688" y="40846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YES</a:t>
            </a:r>
            <a:endParaRPr lang="ko-KR" altLang="en-US" sz="14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F3C573-5EB2-40A7-AAFB-FFF2D034096C}"/>
              </a:ext>
            </a:extLst>
          </p:cNvPr>
          <p:cNvSpPr/>
          <p:nvPr/>
        </p:nvSpPr>
        <p:spPr>
          <a:xfrm>
            <a:off x="4610283" y="5332412"/>
            <a:ext cx="2019114" cy="86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뷰 생성하고 기록함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신규 생성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865213-E520-44E5-9FC9-91C29F5F9157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4091013" y="5762839"/>
            <a:ext cx="519270" cy="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54E91D-02E1-47F0-BE18-FBDEC20367CA}"/>
              </a:ext>
            </a:extLst>
          </p:cNvPr>
          <p:cNvSpPr txBox="1"/>
          <p:nvPr/>
        </p:nvSpPr>
        <p:spPr>
          <a:xfrm>
            <a:off x="4081887" y="545262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YES</a:t>
            </a:r>
            <a:endParaRPr lang="ko-KR" altLang="en-US" sz="14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DEFA3A-6043-4231-8B61-32D044E7C2D3}"/>
              </a:ext>
            </a:extLst>
          </p:cNvPr>
          <p:cNvSpPr/>
          <p:nvPr/>
        </p:nvSpPr>
        <p:spPr>
          <a:xfrm>
            <a:off x="7233640" y="2304465"/>
            <a:ext cx="2019114" cy="86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어댑터 재설정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455F6C-292F-4016-A1F1-F9E0A9E90DB3}"/>
              </a:ext>
            </a:extLst>
          </p:cNvPr>
          <p:cNvSpPr txBox="1"/>
          <p:nvPr/>
        </p:nvSpPr>
        <p:spPr>
          <a:xfrm>
            <a:off x="2494172" y="36500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C1C7F6-FC9C-4FDC-B232-2341FFCCAE46}"/>
              </a:ext>
            </a:extLst>
          </p:cNvPr>
          <p:cNvSpPr txBox="1"/>
          <p:nvPr/>
        </p:nvSpPr>
        <p:spPr>
          <a:xfrm>
            <a:off x="2448800" y="49194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</a:t>
            </a:r>
            <a:endParaRPr lang="ko-KR" altLang="en-US" sz="140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A7AE76E-5546-493F-BFFB-CE7D9515277E}"/>
              </a:ext>
            </a:extLst>
          </p:cNvPr>
          <p:cNvCxnSpPr>
            <a:stCxn id="42" idx="2"/>
            <a:endCxn id="53" idx="0"/>
          </p:cNvCxnSpPr>
          <p:nvPr/>
        </p:nvCxnSpPr>
        <p:spPr>
          <a:xfrm rot="5400000" flipH="1" flipV="1">
            <a:off x="3414409" y="1373713"/>
            <a:ext cx="3898035" cy="5759539"/>
          </a:xfrm>
          <a:prstGeom prst="bentConnector5">
            <a:avLst>
              <a:gd name="adj1" fmla="val -5864"/>
              <a:gd name="adj2" fmla="val 75476"/>
              <a:gd name="adj3" fmla="val 105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B0E191-F092-4821-B085-6D73833AF090}"/>
              </a:ext>
            </a:extLst>
          </p:cNvPr>
          <p:cNvSpPr txBox="1"/>
          <p:nvPr/>
        </p:nvSpPr>
        <p:spPr>
          <a:xfrm>
            <a:off x="2537789" y="612455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28A54E-CD04-4D3B-A2D5-E760D1CF4CF8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>
            <a:off x="8243197" y="3171239"/>
            <a:ext cx="5543" cy="49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1D692FD7-E4B2-4D4F-B677-99A1C45BC89F}"/>
              </a:ext>
            </a:extLst>
          </p:cNvPr>
          <p:cNvSpPr/>
          <p:nvPr/>
        </p:nvSpPr>
        <p:spPr>
          <a:xfrm>
            <a:off x="7039338" y="5557412"/>
            <a:ext cx="2459700" cy="879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ysClr val="windowText" lastClr="000000"/>
                </a:solidFill>
              </a:rPr>
              <a:t>시스템에서 요청한 뷰 반환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3167A1F-0307-458D-9FFB-55498B81771F}"/>
              </a:ext>
            </a:extLst>
          </p:cNvPr>
          <p:cNvCxnSpPr>
            <a:stCxn id="11" idx="2"/>
            <a:endCxn id="70" idx="0"/>
          </p:cNvCxnSpPr>
          <p:nvPr/>
        </p:nvCxnSpPr>
        <p:spPr>
          <a:xfrm>
            <a:off x="8248740" y="4660901"/>
            <a:ext cx="20448" cy="89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376E373-A6F2-4D6A-B76D-B734FA9B7B7F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rot="5400000">
            <a:off x="9199917" y="3988762"/>
            <a:ext cx="637922" cy="2499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7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533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 생성과 삭제 구현</vt:lpstr>
      <vt:lpstr>어댑터의 구현 (가장 어려운 부분)</vt:lpstr>
      <vt:lpstr>시연</vt:lpstr>
      <vt:lpstr>이번 프로젝트의 의의</vt:lpstr>
      <vt:lpstr>Q &amp; 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진희</dc:creator>
  <cp:lastModifiedBy>김 진희</cp:lastModifiedBy>
  <cp:revision>16</cp:revision>
  <dcterms:created xsi:type="dcterms:W3CDTF">2021-11-27T11:10:34Z</dcterms:created>
  <dcterms:modified xsi:type="dcterms:W3CDTF">2021-11-28T03:24:08Z</dcterms:modified>
</cp:coreProperties>
</file>