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77" r:id="rId6"/>
    <p:sldId id="278" r:id="rId7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6391" autoAdjust="0"/>
  </p:normalViewPr>
  <p:slideViewPr>
    <p:cSldViewPr snapToGrid="0">
      <p:cViewPr varScale="1">
        <p:scale>
          <a:sx n="84" d="100"/>
          <a:sy n="84" d="100"/>
        </p:scale>
        <p:origin x="9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Lorem ipsum dolor sit </a:t>
          </a:r>
          <a:r>
            <a:rPr lang="en-US" altLang="ko-KR" noProof="0" dirty="0" err="1">
              <a:latin typeface="Malgun Gothic" panose="020B0503020000020004" pitchFamily="50" charset="-127"/>
              <a:ea typeface="Malgun Gothic" panose="020B0503020000020004" pitchFamily="50" charset="-127"/>
            </a:rPr>
            <a:t>amet</a:t>
          </a:r>
          <a:r>
            <a: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, </a:t>
          </a:r>
          <a:r>
            <a:rPr lang="en-US" altLang="ko-KR" noProof="0" dirty="0" err="1">
              <a:latin typeface="Malgun Gothic" panose="020B0503020000020004" pitchFamily="50" charset="-127"/>
              <a:ea typeface="Malgun Gothic" panose="020B0503020000020004" pitchFamily="50" charset="-127"/>
            </a:rPr>
            <a:t>consectetuer</a:t>
          </a:r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 </a:t>
          </a:r>
          <a:r>
            <a:rPr lang="en-US" altLang="ko-KR" noProof="0" dirty="0" err="1">
              <a:latin typeface="Malgun Gothic" panose="020B0503020000020004" pitchFamily="50" charset="-127"/>
              <a:ea typeface="Malgun Gothic" panose="020B0503020000020004" pitchFamily="50" charset="-127"/>
            </a:rPr>
            <a:t>adipiscing</a:t>
          </a:r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 </a:t>
          </a:r>
          <a:r>
            <a:rPr lang="en-US" altLang="ko-KR" noProof="0" dirty="0" err="1">
              <a:latin typeface="Malgun Gothic" panose="020B0503020000020004" pitchFamily="50" charset="-127"/>
              <a:ea typeface="Malgun Gothic" panose="020B0503020000020004" pitchFamily="50" charset="-127"/>
            </a:rPr>
            <a:t>elit</a:t>
          </a:r>
          <a:r>
            <a: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. 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Nunc </a:t>
          </a:r>
          <a:r>
            <a:rPr lang="en-US" altLang="ko-KR" noProof="0" dirty="0" err="1">
              <a:latin typeface="Malgun Gothic" panose="020B0503020000020004" pitchFamily="50" charset="-127"/>
              <a:ea typeface="Malgun Gothic" panose="020B0503020000020004" pitchFamily="50" charset="-127"/>
            </a:rPr>
            <a:t>viverra</a:t>
          </a:r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 </a:t>
          </a:r>
          <a:r>
            <a:rPr lang="en-US" altLang="ko-KR" noProof="0" dirty="0" err="1">
              <a:latin typeface="Malgun Gothic" panose="020B0503020000020004" pitchFamily="50" charset="-127"/>
              <a:ea typeface="Malgun Gothic" panose="020B0503020000020004" pitchFamily="50" charset="-127"/>
            </a:rPr>
            <a:t>imperdiet</a:t>
          </a:r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 </a:t>
          </a:r>
          <a:r>
            <a:rPr lang="en-US" altLang="ko-KR" noProof="0" dirty="0" err="1">
              <a:latin typeface="Malgun Gothic" panose="020B0503020000020004" pitchFamily="50" charset="-127"/>
              <a:ea typeface="Malgun Gothic" panose="020B0503020000020004" pitchFamily="50" charset="-127"/>
            </a:rPr>
            <a:t>enim</a:t>
          </a:r>
          <a:r>
            <a: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. </a:t>
          </a:r>
          <a:r>
            <a:rPr lang="en-US" altLang="ko-KR" noProof="0" dirty="0" err="1">
              <a:latin typeface="Malgun Gothic" panose="020B0503020000020004" pitchFamily="50" charset="-127"/>
              <a:ea typeface="Malgun Gothic" panose="020B0503020000020004" pitchFamily="50" charset="-127"/>
            </a:rPr>
            <a:t>Fusce</a:t>
          </a:r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 </a:t>
          </a:r>
          <a:r>
            <a: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est. </a:t>
          </a:r>
          <a:r>
            <a:rPr lang="en-US" altLang="ko-KR" noProof="0" dirty="0" err="1">
              <a:latin typeface="Malgun Gothic" panose="020B0503020000020004" pitchFamily="50" charset="-127"/>
              <a:ea typeface="Malgun Gothic" panose="020B0503020000020004" pitchFamily="50" charset="-127"/>
            </a:rPr>
            <a:t>Vivamus</a:t>
          </a:r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 </a:t>
          </a:r>
          <a:r>
            <a: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a </a:t>
          </a:r>
          <a:r>
            <a:rPr lang="en-US" altLang="ko-KR" noProof="0" dirty="0" err="1">
              <a:latin typeface="Malgun Gothic" panose="020B0503020000020004" pitchFamily="50" charset="-127"/>
              <a:ea typeface="Malgun Gothic" panose="020B0503020000020004" pitchFamily="50" charset="-127"/>
            </a:rPr>
            <a:t>tellus</a:t>
          </a:r>
          <a:r>
            <a: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.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US" altLang="ko-KR" noProof="0" dirty="0" err="1">
              <a:latin typeface="Malgun Gothic" panose="020B0503020000020004" pitchFamily="50" charset="-127"/>
              <a:ea typeface="Malgun Gothic" panose="020B0503020000020004" pitchFamily="50" charset="-127"/>
            </a:rPr>
            <a:t>Pellentesque</a:t>
          </a:r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 </a:t>
          </a:r>
          <a:r>
            <a: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habitant </a:t>
          </a:r>
          <a:r>
            <a:rPr lang="en-US" altLang="ko-KR" noProof="0" dirty="0" err="1">
              <a:latin typeface="Malgun Gothic" panose="020B0503020000020004" pitchFamily="50" charset="-127"/>
              <a:ea typeface="Malgun Gothic" panose="020B0503020000020004" pitchFamily="50" charset="-127"/>
            </a:rPr>
            <a:t>morbi</a:t>
          </a:r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 </a:t>
          </a:r>
          <a:r>
            <a:rPr lang="en-US" altLang="ko-KR" noProof="0" dirty="0" err="1">
              <a:latin typeface="Malgun Gothic" panose="020B0503020000020004" pitchFamily="50" charset="-127"/>
              <a:ea typeface="Malgun Gothic" panose="020B0503020000020004" pitchFamily="50" charset="-127"/>
            </a:rPr>
            <a:t>tristique</a:t>
          </a:r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 </a:t>
          </a:r>
          <a:r>
            <a:rPr lang="en-US" altLang="ko-KR" noProof="0" dirty="0" err="1">
              <a:latin typeface="Malgun Gothic" panose="020B0503020000020004" pitchFamily="50" charset="-127"/>
              <a:ea typeface="Malgun Gothic" panose="020B0503020000020004" pitchFamily="50" charset="-127"/>
            </a:rPr>
            <a:t>senectus</a:t>
          </a:r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 </a:t>
          </a:r>
          <a:r>
            <a: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et </a:t>
          </a:r>
          <a:r>
            <a:rPr lang="en-US" altLang="ko-KR" noProof="0" dirty="0" err="1">
              <a:latin typeface="Malgun Gothic" panose="020B0503020000020004" pitchFamily="50" charset="-127"/>
              <a:ea typeface="Malgun Gothic" panose="020B0503020000020004" pitchFamily="50" charset="-127"/>
            </a:rPr>
            <a:t>netus</a:t>
          </a:r>
          <a:r>
            <a: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.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ko-KR" sz="1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Lorem ipsum dolor sit </a:t>
          </a:r>
          <a:r>
            <a:rPr lang="en-US" altLang="ko-KR" sz="1400" kern="1200" noProof="0" dirty="0" err="1">
              <a:latin typeface="Malgun Gothic" panose="020B0503020000020004" pitchFamily="50" charset="-127"/>
              <a:ea typeface="Malgun Gothic" panose="020B0503020000020004" pitchFamily="50" charset="-127"/>
            </a:rPr>
            <a:t>amet</a:t>
          </a:r>
          <a:r>
            <a:rPr lang="en-US" altLang="ko-KR" sz="1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, </a:t>
          </a:r>
          <a:r>
            <a:rPr lang="en-US" altLang="ko-KR" sz="1400" kern="1200" noProof="0" dirty="0" err="1">
              <a:latin typeface="Malgun Gothic" panose="020B0503020000020004" pitchFamily="50" charset="-127"/>
              <a:ea typeface="Malgun Gothic" panose="020B0503020000020004" pitchFamily="50" charset="-127"/>
            </a:rPr>
            <a:t>consectetuer</a:t>
          </a:r>
          <a:r>
            <a:rPr lang="ko-KR" altLang="en-US" sz="1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 </a:t>
          </a:r>
          <a:r>
            <a:rPr lang="en-US" altLang="ko-KR" sz="1400" kern="1200" noProof="0" dirty="0" err="1">
              <a:latin typeface="Malgun Gothic" panose="020B0503020000020004" pitchFamily="50" charset="-127"/>
              <a:ea typeface="Malgun Gothic" panose="020B0503020000020004" pitchFamily="50" charset="-127"/>
            </a:rPr>
            <a:t>adipiscing</a:t>
          </a:r>
          <a:r>
            <a:rPr lang="ko-KR" altLang="en-US" sz="1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 </a:t>
          </a:r>
          <a:r>
            <a:rPr lang="en-US" altLang="ko-KR" sz="1400" kern="1200" noProof="0" dirty="0" err="1">
              <a:latin typeface="Malgun Gothic" panose="020B0503020000020004" pitchFamily="50" charset="-127"/>
              <a:ea typeface="Malgun Gothic" panose="020B0503020000020004" pitchFamily="50" charset="-127"/>
            </a:rPr>
            <a:t>elit</a:t>
          </a:r>
          <a:r>
            <a:rPr lang="en-US" altLang="ko-KR" sz="1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. </a:t>
          </a:r>
          <a:endParaRPr lang="ko-KR" altLang="en-US" sz="14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54974" y="2798862"/>
        <a:ext cx="2868750" cy="720000"/>
      </dsp:txXfrm>
    </dsp:sp>
    <dsp:sp modelId="{BCD8CDD9-0C56-4401-ADB1-8B48DAB2C96F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ko-KR" sz="1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Nunc </a:t>
          </a:r>
          <a:r>
            <a:rPr lang="en-US" altLang="ko-KR" sz="1400" kern="1200" noProof="0" dirty="0" err="1">
              <a:latin typeface="Malgun Gothic" panose="020B0503020000020004" pitchFamily="50" charset="-127"/>
              <a:ea typeface="Malgun Gothic" panose="020B0503020000020004" pitchFamily="50" charset="-127"/>
            </a:rPr>
            <a:t>viverra</a:t>
          </a:r>
          <a:r>
            <a:rPr lang="ko-KR" altLang="en-US" sz="1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 </a:t>
          </a:r>
          <a:r>
            <a:rPr lang="en-US" altLang="ko-KR" sz="1400" kern="1200" noProof="0" dirty="0" err="1">
              <a:latin typeface="Malgun Gothic" panose="020B0503020000020004" pitchFamily="50" charset="-127"/>
              <a:ea typeface="Malgun Gothic" panose="020B0503020000020004" pitchFamily="50" charset="-127"/>
            </a:rPr>
            <a:t>imperdiet</a:t>
          </a:r>
          <a:r>
            <a:rPr lang="ko-KR" altLang="en-US" sz="1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 </a:t>
          </a:r>
          <a:r>
            <a:rPr lang="en-US" altLang="ko-KR" sz="1400" kern="1200" noProof="0" dirty="0" err="1">
              <a:latin typeface="Malgun Gothic" panose="020B0503020000020004" pitchFamily="50" charset="-127"/>
              <a:ea typeface="Malgun Gothic" panose="020B0503020000020004" pitchFamily="50" charset="-127"/>
            </a:rPr>
            <a:t>enim</a:t>
          </a:r>
          <a:r>
            <a:rPr lang="en-US" altLang="ko-KR" sz="1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. </a:t>
          </a:r>
          <a:r>
            <a:rPr lang="en-US" altLang="ko-KR" sz="1400" kern="1200" noProof="0" dirty="0" err="1">
              <a:latin typeface="Malgun Gothic" panose="020B0503020000020004" pitchFamily="50" charset="-127"/>
              <a:ea typeface="Malgun Gothic" panose="020B0503020000020004" pitchFamily="50" charset="-127"/>
            </a:rPr>
            <a:t>Fusce</a:t>
          </a:r>
          <a:r>
            <a:rPr lang="ko-KR" altLang="en-US" sz="1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 </a:t>
          </a:r>
          <a:r>
            <a:rPr lang="en-US" altLang="ko-KR" sz="1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est. </a:t>
          </a:r>
          <a:r>
            <a:rPr lang="en-US" altLang="ko-KR" sz="1400" kern="1200" noProof="0" dirty="0" err="1">
              <a:latin typeface="Malgun Gothic" panose="020B0503020000020004" pitchFamily="50" charset="-127"/>
              <a:ea typeface="Malgun Gothic" panose="020B0503020000020004" pitchFamily="50" charset="-127"/>
            </a:rPr>
            <a:t>Vivamus</a:t>
          </a:r>
          <a:r>
            <a:rPr lang="ko-KR" altLang="en-US" sz="1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 </a:t>
          </a:r>
          <a:r>
            <a:rPr lang="en-US" altLang="ko-KR" sz="1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a </a:t>
          </a:r>
          <a:r>
            <a:rPr lang="en-US" altLang="ko-KR" sz="1400" kern="1200" noProof="0" dirty="0" err="1">
              <a:latin typeface="Malgun Gothic" panose="020B0503020000020004" pitchFamily="50" charset="-127"/>
              <a:ea typeface="Malgun Gothic" panose="020B0503020000020004" pitchFamily="50" charset="-127"/>
            </a:rPr>
            <a:t>tellus</a:t>
          </a:r>
          <a:r>
            <a:rPr lang="en-US" altLang="ko-KR" sz="1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.</a:t>
          </a:r>
          <a:endParaRPr lang="ko-KR" altLang="en-US" sz="14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3425756" y="2798862"/>
        <a:ext cx="2868750" cy="720000"/>
      </dsp:txXfrm>
    </dsp:sp>
    <dsp:sp modelId="{FF93E135-77D6-48A0-8871-9BC93D705D06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ko-KR" sz="1400" kern="1200" noProof="0" dirty="0" err="1">
              <a:latin typeface="Malgun Gothic" panose="020B0503020000020004" pitchFamily="50" charset="-127"/>
              <a:ea typeface="Malgun Gothic" panose="020B0503020000020004" pitchFamily="50" charset="-127"/>
            </a:rPr>
            <a:t>Pellentesque</a:t>
          </a:r>
          <a:r>
            <a:rPr lang="ko-KR" altLang="en-US" sz="1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 </a:t>
          </a:r>
          <a:r>
            <a:rPr lang="en-US" altLang="ko-KR" sz="1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habitant </a:t>
          </a:r>
          <a:r>
            <a:rPr lang="en-US" altLang="ko-KR" sz="1400" kern="1200" noProof="0" dirty="0" err="1">
              <a:latin typeface="Malgun Gothic" panose="020B0503020000020004" pitchFamily="50" charset="-127"/>
              <a:ea typeface="Malgun Gothic" panose="020B0503020000020004" pitchFamily="50" charset="-127"/>
            </a:rPr>
            <a:t>morbi</a:t>
          </a:r>
          <a:r>
            <a:rPr lang="ko-KR" altLang="en-US" sz="1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 </a:t>
          </a:r>
          <a:r>
            <a:rPr lang="en-US" altLang="ko-KR" sz="1400" kern="1200" noProof="0" dirty="0" err="1">
              <a:latin typeface="Malgun Gothic" panose="020B0503020000020004" pitchFamily="50" charset="-127"/>
              <a:ea typeface="Malgun Gothic" panose="020B0503020000020004" pitchFamily="50" charset="-127"/>
            </a:rPr>
            <a:t>tristique</a:t>
          </a:r>
          <a:r>
            <a:rPr lang="ko-KR" altLang="en-US" sz="1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 </a:t>
          </a:r>
          <a:r>
            <a:rPr lang="en-US" altLang="ko-KR" sz="1400" kern="1200" noProof="0" dirty="0" err="1">
              <a:latin typeface="Malgun Gothic" panose="020B0503020000020004" pitchFamily="50" charset="-127"/>
              <a:ea typeface="Malgun Gothic" panose="020B0503020000020004" pitchFamily="50" charset="-127"/>
            </a:rPr>
            <a:t>senectus</a:t>
          </a:r>
          <a:r>
            <a:rPr lang="ko-KR" altLang="en-US" sz="1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 </a:t>
          </a:r>
          <a:r>
            <a:rPr lang="en-US" altLang="ko-KR" sz="1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et </a:t>
          </a:r>
          <a:r>
            <a:rPr lang="en-US" altLang="ko-KR" sz="1400" kern="1200" noProof="0" dirty="0" err="1">
              <a:latin typeface="Malgun Gothic" panose="020B0503020000020004" pitchFamily="50" charset="-127"/>
              <a:ea typeface="Malgun Gothic" panose="020B0503020000020004" pitchFamily="50" charset="-127"/>
            </a:rPr>
            <a:t>netus</a:t>
          </a:r>
          <a:r>
            <a:rPr lang="en-US" altLang="ko-KR" sz="1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.</a:t>
          </a:r>
          <a:endParaRPr lang="ko-KR" altLang="en-US" sz="14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6796537" y="2798862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아이콘 원 레이블 목록"/>
  <dgm:desc val="관련 시각적 개체를 동반한 비순차적이거나 그룹화된 정보를 표시하는 데 사용합니다. 짧은 텍스트 캡션이 있는 아이콘이나 작은 그림에 적합합니다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E78C3B1-3087-4D7F-A9FB-D47546067F3F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2021-04-23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FD2113B-9DEB-4A4E-BD0D-4D90FBF86CE1}" type="slidenum"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5644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8313ADA8-5936-4024-A978-9F03864ADB01}" type="datetime1">
              <a:rPr lang="en-US" altLang="ko-KR" noProof="0" smtClean="0"/>
              <a:pPr/>
              <a:t>4/23/2021</a:t>
            </a:fld>
            <a:endParaRPr lang="ko-KR" altLang="en-US" noProof="0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4B725628-3A68-42F4-BA86-98181795314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3204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086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ko-KR" altLang="en-US" noProof="0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A09EC37D-EE09-4239-BE55-507F0323BB0E}" type="datetime1">
              <a:rPr lang="ko-KR" altLang="en-US" noProof="0" smtClean="0"/>
              <a:t>2021-04-23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07D4D5-5D46-4745-91A0-C484721F2661}" type="datetime1">
              <a:rPr lang="ko-KR" altLang="en-US" noProof="0" smtClean="0"/>
              <a:t>2021-04-23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6F2186-9EC0-403E-BFFC-3B6AAF245809}" type="datetime1">
              <a:rPr lang="ko-KR" altLang="en-US" noProof="0" smtClean="0"/>
              <a:t>2021-04-23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7" name="직선 연결선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5082EE-B26C-438F-B1E3-EEF8B00768AF}" type="datetime1">
              <a:rPr lang="ko-KR" altLang="en-US" noProof="0" smtClean="0"/>
              <a:t>2021-04-23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6FBA0C-9227-4A98-9B86-7C413AD4EF37}" type="datetime1">
              <a:rPr lang="ko-KR" altLang="en-US" noProof="0" smtClean="0"/>
              <a:t>2021-04-23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40AC9E-7BC6-4554-A69B-F82399F5FF65}" type="datetime1">
              <a:rPr lang="ko-KR" altLang="en-US" noProof="0" smtClean="0"/>
              <a:t>2021-04-23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2824494-60C2-4E68-977F-F0993FD69547}" type="datetime1">
              <a:rPr lang="ko-KR" altLang="en-US" noProof="0" smtClean="0"/>
              <a:t>2021-04-23</a:t>
            </a:fld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2C13C4-F397-465A-ACBE-F9A7997C1873}" type="datetime1">
              <a:rPr lang="ko-KR" altLang="en-US" noProof="0" smtClean="0"/>
              <a:t>2021-04-23</a:t>
            </a:fld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A7038D-4847-40EA-AB15-D8B7933DF9B8}" type="datetime1">
              <a:rPr lang="ko-KR" altLang="en-US" noProof="0" smtClean="0"/>
              <a:t>2021-04-23</a:t>
            </a:fld>
            <a:endParaRPr lang="ko-KR" altLang="en-US" noProof="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BD1347-827A-4CD6-961B-82B37B90F8FD}" type="datetime1">
              <a:rPr lang="ko-KR" altLang="en-US" noProof="0" smtClean="0"/>
              <a:t>2021-04-23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dirty="0"/>
              <a:t>그림을 추가하려면 아이콘을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43B9B5-03BD-4539-B759-98EAF813752E}" type="datetime1">
              <a:rPr lang="ko-KR" altLang="en-US" noProof="0" smtClean="0"/>
              <a:t>2021-04-23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FA3E85EE-CAB7-477B-AAF6-928BFF5A0DC8}" type="datetime1">
              <a:rPr lang="ko-KR" altLang="en-US" noProof="0" smtClean="0"/>
              <a:t>2021-04-23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ko-KR" altLang="en-US" dirty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제목</a:t>
            </a:r>
            <a:r>
              <a:rPr lang="en-US" altLang="ko-KR" dirty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Lorem Ipsum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en-US" altLang="ko-KR" dirty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Sit Dolor </a:t>
            </a:r>
            <a:r>
              <a:rPr lang="en-US" altLang="ko-KR" dirty="0" err="1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Amet</a:t>
            </a:r>
            <a:endParaRPr lang="en-US" altLang="ko-KR" dirty="0">
              <a:solidFill>
                <a:srgbClr val="FFFFFF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제목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Lorem Ipsum Dolor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aphicFrame>
        <p:nvGraphicFramePr>
          <p:cNvPr id="5" name="내용 개체 틀 2" descr="SmartArt 그래픽 개체 틀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90525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373DD-BE26-4F85-A9C3-BC63AF22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E091C1-A294-4322-A1C2-32811550E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284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통합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0BD21B179B1749B10B6700D890B8C6" ma:contentTypeVersion="0" ma:contentTypeDescription="Create a new document." ma:contentTypeScope="" ma:versionID="0b203c93e0e26a3a984f780d2ba223a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47F9CD-CEC7-4184-A11F-7BE050B859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8444707-9632-47A0-9AF9-0B6588002B7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5B44E49-C0E3-42CF-8025-6AA2314C5C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TM22378848</Template>
  <TotalTime>0</TotalTime>
  <Words>42</Words>
  <Application>Microsoft Office PowerPoint</Application>
  <PresentationFormat>와이드스크린</PresentationFormat>
  <Paragraphs>8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Malgun Gothic</vt:lpstr>
      <vt:lpstr>Tw Cen MT</vt:lpstr>
      <vt:lpstr>Wingdings 3</vt:lpstr>
      <vt:lpstr>통합</vt:lpstr>
      <vt:lpstr>제목 Lorem Ipsum</vt:lpstr>
      <vt:lpstr>제목 Lorem Ipsum Dolor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Lorem Ipsum</dc:title>
  <dc:creator>김진희</dc:creator>
  <cp:lastModifiedBy>김 진희</cp:lastModifiedBy>
  <cp:revision>2</cp:revision>
  <dcterms:created xsi:type="dcterms:W3CDTF">2021-04-22T15:50:45Z</dcterms:created>
  <dcterms:modified xsi:type="dcterms:W3CDTF">2021-04-22T15:56:39Z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0x010100F70BD21B179B1749B10B6700D890B8C6</vt:lpwstr>
  </property>
</Properties>
</file>