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3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진희" userId="dbc7924662182225" providerId="LiveId" clId="{1C91C240-05BE-494B-B90F-6EF916E72FAE}"/>
    <pc:docChg chg="undo redo custSel addSld delSld modSld sldOrd addSection delSection">
      <pc:chgData name="김 진희" userId="dbc7924662182225" providerId="LiveId" clId="{1C91C240-05BE-494B-B90F-6EF916E72FAE}" dt="2021-04-23T01:33:16.215" v="3257" actId="20577"/>
      <pc:docMkLst>
        <pc:docMk/>
      </pc:docMkLst>
      <pc:sldChg chg="modSp mod">
        <pc:chgData name="김 진희" userId="dbc7924662182225" providerId="LiveId" clId="{1C91C240-05BE-494B-B90F-6EF916E72FAE}" dt="2021-04-23T00:03:27.987" v="152" actId="404"/>
        <pc:sldMkLst>
          <pc:docMk/>
          <pc:sldMk cId="327464462" sldId="257"/>
        </pc:sldMkLst>
        <pc:spChg chg="mod">
          <ac:chgData name="김 진희" userId="dbc7924662182225" providerId="LiveId" clId="{1C91C240-05BE-494B-B90F-6EF916E72FAE}" dt="2021-04-23T00:03:27.987" v="152" actId="404"/>
          <ac:spMkLst>
            <pc:docMk/>
            <pc:sldMk cId="327464462" sldId="257"/>
            <ac:spMk id="2" creationId="{12663B76-DAE3-4C64-9AC5-99176B3F4F1C}"/>
          </ac:spMkLst>
        </pc:spChg>
        <pc:spChg chg="mod">
          <ac:chgData name="김 진희" userId="dbc7924662182225" providerId="LiveId" clId="{1C91C240-05BE-494B-B90F-6EF916E72FAE}" dt="2021-04-22T23:56:45.010" v="120" actId="14100"/>
          <ac:spMkLst>
            <pc:docMk/>
            <pc:sldMk cId="327464462" sldId="257"/>
            <ac:spMk id="3" creationId="{A709ED92-7E4C-4D97-9FDF-BE95CBFF392B}"/>
          </ac:spMkLst>
        </pc:spChg>
      </pc:sldChg>
      <pc:sldChg chg="addSp modSp new mod">
        <pc:chgData name="김 진희" userId="dbc7924662182225" providerId="LiveId" clId="{1C91C240-05BE-494B-B90F-6EF916E72FAE}" dt="2021-04-23T00:48:39.756" v="832" actId="1036"/>
        <pc:sldMkLst>
          <pc:docMk/>
          <pc:sldMk cId="2442198121" sldId="258"/>
        </pc:sldMkLst>
        <pc:spChg chg="mod">
          <ac:chgData name="김 진희" userId="dbc7924662182225" providerId="LiveId" clId="{1C91C240-05BE-494B-B90F-6EF916E72FAE}" dt="2021-04-23T00:23:57.852" v="290"/>
          <ac:spMkLst>
            <pc:docMk/>
            <pc:sldMk cId="2442198121" sldId="258"/>
            <ac:spMk id="2" creationId="{169281D6-E528-4618-A4BF-41005B333BE4}"/>
          </ac:spMkLst>
        </pc:spChg>
        <pc:spChg chg="mod">
          <ac:chgData name="김 진희" userId="dbc7924662182225" providerId="LiveId" clId="{1C91C240-05BE-494B-B90F-6EF916E72FAE}" dt="2021-04-23T00:42:07.845" v="664" actId="20577"/>
          <ac:spMkLst>
            <pc:docMk/>
            <pc:sldMk cId="2442198121" sldId="258"/>
            <ac:spMk id="3" creationId="{D332D1C3-594D-41CB-AA63-F8B35933EEB8}"/>
          </ac:spMkLst>
        </pc:spChg>
        <pc:spChg chg="add mod">
          <ac:chgData name="김 진희" userId="dbc7924662182225" providerId="LiveId" clId="{1C91C240-05BE-494B-B90F-6EF916E72FAE}" dt="2021-04-23T00:48:39.756" v="832" actId="1036"/>
          <ac:spMkLst>
            <pc:docMk/>
            <pc:sldMk cId="2442198121" sldId="258"/>
            <ac:spMk id="6" creationId="{FC085C5C-B87D-484C-B99A-C7A39D8CC5EE}"/>
          </ac:spMkLst>
        </pc:spChg>
        <pc:picChg chg="add mod">
          <ac:chgData name="김 진희" userId="dbc7924662182225" providerId="LiveId" clId="{1C91C240-05BE-494B-B90F-6EF916E72FAE}" dt="2021-04-23T00:46:37.615" v="784" actId="1076"/>
          <ac:picMkLst>
            <pc:docMk/>
            <pc:sldMk cId="2442198121" sldId="258"/>
            <ac:picMk id="5" creationId="{1EE7FB11-1737-4695-9A6E-C545981D4115}"/>
          </ac:picMkLst>
        </pc:picChg>
      </pc:sldChg>
      <pc:sldChg chg="modSp new mod">
        <pc:chgData name="김 진희" userId="dbc7924662182225" providerId="LiveId" clId="{1C91C240-05BE-494B-B90F-6EF916E72FAE}" dt="2021-04-23T00:27:33.589" v="356" actId="20577"/>
        <pc:sldMkLst>
          <pc:docMk/>
          <pc:sldMk cId="1910415018" sldId="259"/>
        </pc:sldMkLst>
        <pc:spChg chg="mod">
          <ac:chgData name="김 진희" userId="dbc7924662182225" providerId="LiveId" clId="{1C91C240-05BE-494B-B90F-6EF916E72FAE}" dt="2021-04-23T00:25:30.179" v="338" actId="404"/>
          <ac:spMkLst>
            <pc:docMk/>
            <pc:sldMk cId="1910415018" sldId="259"/>
            <ac:spMk id="2" creationId="{9F3740C5-87D8-487B-92A7-54CB521B00B5}"/>
          </ac:spMkLst>
        </pc:spChg>
        <pc:spChg chg="mod">
          <ac:chgData name="김 진희" userId="dbc7924662182225" providerId="LiveId" clId="{1C91C240-05BE-494B-B90F-6EF916E72FAE}" dt="2021-04-23T00:27:33.589" v="356" actId="20577"/>
          <ac:spMkLst>
            <pc:docMk/>
            <pc:sldMk cId="1910415018" sldId="259"/>
            <ac:spMk id="3" creationId="{E2C67CEE-C342-44AD-914F-34DAA85F1628}"/>
          </ac:spMkLst>
        </pc:spChg>
      </pc:sldChg>
      <pc:sldChg chg="addSp delSp modSp new mod">
        <pc:chgData name="김 진희" userId="dbc7924662182225" providerId="LiveId" clId="{1C91C240-05BE-494B-B90F-6EF916E72FAE}" dt="2021-04-23T00:28:36.750" v="380" actId="403"/>
        <pc:sldMkLst>
          <pc:docMk/>
          <pc:sldMk cId="591843867" sldId="260"/>
        </pc:sldMkLst>
        <pc:spChg chg="del">
          <ac:chgData name="김 진희" userId="dbc7924662182225" providerId="LiveId" clId="{1C91C240-05BE-494B-B90F-6EF916E72FAE}" dt="2021-04-23T00:28:22.212" v="358"/>
          <ac:spMkLst>
            <pc:docMk/>
            <pc:sldMk cId="591843867" sldId="260"/>
            <ac:spMk id="2" creationId="{6D409D8C-C988-4D92-84AE-E4B594FFE636}"/>
          </ac:spMkLst>
        </pc:spChg>
        <pc:spChg chg="del">
          <ac:chgData name="김 진희" userId="dbc7924662182225" providerId="LiveId" clId="{1C91C240-05BE-494B-B90F-6EF916E72FAE}" dt="2021-04-23T00:28:22.212" v="358"/>
          <ac:spMkLst>
            <pc:docMk/>
            <pc:sldMk cId="591843867" sldId="260"/>
            <ac:spMk id="3" creationId="{95EAEDA3-B127-4969-9501-B6611F32523B}"/>
          </ac:spMkLst>
        </pc:spChg>
        <pc:spChg chg="add mod">
          <ac:chgData name="김 진희" userId="dbc7924662182225" providerId="LiveId" clId="{1C91C240-05BE-494B-B90F-6EF916E72FAE}" dt="2021-04-23T00:28:36.750" v="380" actId="403"/>
          <ac:spMkLst>
            <pc:docMk/>
            <pc:sldMk cId="591843867" sldId="260"/>
            <ac:spMk id="4" creationId="{E0304E98-3426-4079-A2EE-45F88C883603}"/>
          </ac:spMkLst>
        </pc:spChg>
        <pc:spChg chg="add mod">
          <ac:chgData name="김 진희" userId="dbc7924662182225" providerId="LiveId" clId="{1C91C240-05BE-494B-B90F-6EF916E72FAE}" dt="2021-04-23T00:28:22.212" v="358"/>
          <ac:spMkLst>
            <pc:docMk/>
            <pc:sldMk cId="591843867" sldId="260"/>
            <ac:spMk id="5" creationId="{E8EAA5A9-4A6F-41A7-BB04-82B1C393008D}"/>
          </ac:spMkLst>
        </pc:spChg>
      </pc:sldChg>
      <pc:sldChg chg="addSp delSp modSp add mod">
        <pc:chgData name="김 진희" userId="dbc7924662182225" providerId="LiveId" clId="{1C91C240-05BE-494B-B90F-6EF916E72FAE}" dt="2021-04-23T00:58:07.357" v="1218"/>
        <pc:sldMkLst>
          <pc:docMk/>
          <pc:sldMk cId="3760470899" sldId="261"/>
        </pc:sldMkLst>
        <pc:spChg chg="mod">
          <ac:chgData name="김 진희" userId="dbc7924662182225" providerId="LiveId" clId="{1C91C240-05BE-494B-B90F-6EF916E72FAE}" dt="2021-04-23T00:58:07.357" v="1218"/>
          <ac:spMkLst>
            <pc:docMk/>
            <pc:sldMk cId="3760470899" sldId="261"/>
            <ac:spMk id="2" creationId="{169281D6-E528-4618-A4BF-41005B333BE4}"/>
          </ac:spMkLst>
        </pc:spChg>
        <pc:spChg chg="mod">
          <ac:chgData name="김 진희" userId="dbc7924662182225" providerId="LiveId" clId="{1C91C240-05BE-494B-B90F-6EF916E72FAE}" dt="2021-04-23T00:57:45.405" v="1209" actId="20577"/>
          <ac:spMkLst>
            <pc:docMk/>
            <pc:sldMk cId="3760470899" sldId="261"/>
            <ac:spMk id="3" creationId="{D332D1C3-594D-41CB-AA63-F8B35933EEB8}"/>
          </ac:spMkLst>
        </pc:spChg>
        <pc:spChg chg="del">
          <ac:chgData name="김 진희" userId="dbc7924662182225" providerId="LiveId" clId="{1C91C240-05BE-494B-B90F-6EF916E72FAE}" dt="2021-04-23T00:49:20.184" v="860" actId="478"/>
          <ac:spMkLst>
            <pc:docMk/>
            <pc:sldMk cId="3760470899" sldId="261"/>
            <ac:spMk id="6" creationId="{FC085C5C-B87D-484C-B99A-C7A39D8CC5EE}"/>
          </ac:spMkLst>
        </pc:spChg>
        <pc:picChg chg="del">
          <ac:chgData name="김 진희" userId="dbc7924662182225" providerId="LiveId" clId="{1C91C240-05BE-494B-B90F-6EF916E72FAE}" dt="2021-04-23T00:49:21.436" v="861" actId="478"/>
          <ac:picMkLst>
            <pc:docMk/>
            <pc:sldMk cId="3760470899" sldId="261"/>
            <ac:picMk id="5" creationId="{1EE7FB11-1737-4695-9A6E-C545981D4115}"/>
          </ac:picMkLst>
        </pc:picChg>
        <pc:picChg chg="add mod">
          <ac:chgData name="김 진희" userId="dbc7924662182225" providerId="LiveId" clId="{1C91C240-05BE-494B-B90F-6EF916E72FAE}" dt="2021-04-23T00:55:33.310" v="1041" actId="1076"/>
          <ac:picMkLst>
            <pc:docMk/>
            <pc:sldMk cId="3760470899" sldId="261"/>
            <ac:picMk id="7" creationId="{F61CE266-20FD-4271-A05C-D3799AE0E581}"/>
          </ac:picMkLst>
        </pc:picChg>
      </pc:sldChg>
      <pc:sldChg chg="addSp delSp modSp add mod ord">
        <pc:chgData name="김 진희" userId="dbc7924662182225" providerId="LiveId" clId="{1C91C240-05BE-494B-B90F-6EF916E72FAE}" dt="2021-04-23T01:27:17.963" v="2879" actId="14100"/>
        <pc:sldMkLst>
          <pc:docMk/>
          <pc:sldMk cId="824269116" sldId="262"/>
        </pc:sldMkLst>
        <pc:spChg chg="mod">
          <ac:chgData name="김 진희" userId="dbc7924662182225" providerId="LiveId" clId="{1C91C240-05BE-494B-B90F-6EF916E72FAE}" dt="2021-04-23T00:58:31.981" v="1228"/>
          <ac:spMkLst>
            <pc:docMk/>
            <pc:sldMk cId="824269116" sldId="262"/>
            <ac:spMk id="2" creationId="{169281D6-E528-4618-A4BF-41005B333BE4}"/>
          </ac:spMkLst>
        </pc:spChg>
        <pc:spChg chg="del mod">
          <ac:chgData name="김 진희" userId="dbc7924662182225" providerId="LiveId" clId="{1C91C240-05BE-494B-B90F-6EF916E72FAE}" dt="2021-04-23T00:58:41.707" v="1232" actId="478"/>
          <ac:spMkLst>
            <pc:docMk/>
            <pc:sldMk cId="824269116" sldId="262"/>
            <ac:spMk id="3" creationId="{D332D1C3-594D-41CB-AA63-F8B35933EEB8}"/>
          </ac:spMkLst>
        </pc:spChg>
        <pc:spChg chg="add mod">
          <ac:chgData name="김 진희" userId="dbc7924662182225" providerId="LiveId" clId="{1C91C240-05BE-494B-B90F-6EF916E72FAE}" dt="2021-04-23T01:11:28.026" v="1864" actId="1035"/>
          <ac:spMkLst>
            <pc:docMk/>
            <pc:sldMk cId="824269116" sldId="262"/>
            <ac:spMk id="4" creationId="{01454086-F0E5-443B-9F5A-7CBF3861E1BB}"/>
          </ac:spMkLst>
        </pc:spChg>
        <pc:spChg chg="del">
          <ac:chgData name="김 진희" userId="dbc7924662182225" providerId="LiveId" clId="{1C91C240-05BE-494B-B90F-6EF916E72FAE}" dt="2021-04-23T00:58:39.476" v="1230" actId="478"/>
          <ac:spMkLst>
            <pc:docMk/>
            <pc:sldMk cId="824269116" sldId="262"/>
            <ac:spMk id="6" creationId="{FC085C5C-B87D-484C-B99A-C7A39D8CC5EE}"/>
          </ac:spMkLst>
        </pc:spChg>
        <pc:spChg chg="add mod">
          <ac:chgData name="김 진희" userId="dbc7924662182225" providerId="LiveId" clId="{1C91C240-05BE-494B-B90F-6EF916E72FAE}" dt="2021-04-23T01:26:07.969" v="2683" actId="14100"/>
          <ac:spMkLst>
            <pc:docMk/>
            <pc:sldMk cId="824269116" sldId="262"/>
            <ac:spMk id="7" creationId="{2989C302-9C2D-4567-B125-8424B9DE7BB8}"/>
          </ac:spMkLst>
        </pc:spChg>
        <pc:spChg chg="add mod">
          <ac:chgData name="김 진희" userId="dbc7924662182225" providerId="LiveId" clId="{1C91C240-05BE-494B-B90F-6EF916E72FAE}" dt="2021-04-23T01:26:53.786" v="2800" actId="1076"/>
          <ac:spMkLst>
            <pc:docMk/>
            <pc:sldMk cId="824269116" sldId="262"/>
            <ac:spMk id="8" creationId="{F09A04D9-E126-4988-A9E5-EB09FAABA473}"/>
          </ac:spMkLst>
        </pc:spChg>
        <pc:spChg chg="add mod">
          <ac:chgData name="김 진희" userId="dbc7924662182225" providerId="LiveId" clId="{1C91C240-05BE-494B-B90F-6EF916E72FAE}" dt="2021-04-23T01:27:17.963" v="2879" actId="14100"/>
          <ac:spMkLst>
            <pc:docMk/>
            <pc:sldMk cId="824269116" sldId="262"/>
            <ac:spMk id="9" creationId="{857CEF56-2DCA-42A4-B6CF-9B40EDA2508B}"/>
          </ac:spMkLst>
        </pc:spChg>
        <pc:picChg chg="del">
          <ac:chgData name="김 진희" userId="dbc7924662182225" providerId="LiveId" clId="{1C91C240-05BE-494B-B90F-6EF916E72FAE}" dt="2021-04-23T00:58:40.220" v="1231" actId="478"/>
          <ac:picMkLst>
            <pc:docMk/>
            <pc:sldMk cId="824269116" sldId="262"/>
            <ac:picMk id="5" creationId="{1EE7FB11-1737-4695-9A6E-C545981D4115}"/>
          </ac:picMkLst>
        </pc:picChg>
      </pc:sldChg>
      <pc:sldChg chg="addSp delSp modSp add mod">
        <pc:chgData name="김 진희" userId="dbc7924662182225" providerId="LiveId" clId="{1C91C240-05BE-494B-B90F-6EF916E72FAE}" dt="2021-04-23T01:30:56.986" v="3092" actId="20577"/>
        <pc:sldMkLst>
          <pc:docMk/>
          <pc:sldMk cId="214395733" sldId="263"/>
        </pc:sldMkLst>
        <pc:spChg chg="mod">
          <ac:chgData name="김 진희" userId="dbc7924662182225" providerId="LiveId" clId="{1C91C240-05BE-494B-B90F-6EF916E72FAE}" dt="2021-04-23T01:30:56.986" v="3092" actId="20577"/>
          <ac:spMkLst>
            <pc:docMk/>
            <pc:sldMk cId="214395733" sldId="263"/>
            <ac:spMk id="3" creationId="{D332D1C3-594D-41CB-AA63-F8B35933EEB8}"/>
          </ac:spMkLst>
        </pc:spChg>
        <pc:spChg chg="add mod">
          <ac:chgData name="김 진희" userId="dbc7924662182225" providerId="LiveId" clId="{1C91C240-05BE-494B-B90F-6EF916E72FAE}" dt="2021-04-23T01:20:45.830" v="2383" actId="1036"/>
          <ac:spMkLst>
            <pc:docMk/>
            <pc:sldMk cId="214395733" sldId="263"/>
            <ac:spMk id="11" creationId="{DF39BFC3-022C-43ED-B799-B7BDD09C5EEF}"/>
          </ac:spMkLst>
        </pc:spChg>
        <pc:spChg chg="add mod">
          <ac:chgData name="김 진희" userId="dbc7924662182225" providerId="LiveId" clId="{1C91C240-05BE-494B-B90F-6EF916E72FAE}" dt="2021-04-23T01:20:45.830" v="2383" actId="1036"/>
          <ac:spMkLst>
            <pc:docMk/>
            <pc:sldMk cId="214395733" sldId="263"/>
            <ac:spMk id="14" creationId="{B0E323F8-AF3A-4E8E-B8BE-A4EFFDF5C8AA}"/>
          </ac:spMkLst>
        </pc:spChg>
        <pc:spChg chg="add mod">
          <ac:chgData name="김 진희" userId="dbc7924662182225" providerId="LiveId" clId="{1C91C240-05BE-494B-B90F-6EF916E72FAE}" dt="2021-04-23T01:20:45.830" v="2383" actId="1036"/>
          <ac:spMkLst>
            <pc:docMk/>
            <pc:sldMk cId="214395733" sldId="263"/>
            <ac:spMk id="18" creationId="{8BE1CB28-96D3-4D75-A434-EAAD2FC00268}"/>
          </ac:spMkLst>
        </pc:spChg>
        <pc:picChg chg="add del mod">
          <ac:chgData name="김 진희" userId="dbc7924662182225" providerId="LiveId" clId="{1C91C240-05BE-494B-B90F-6EF916E72FAE}" dt="2021-04-23T01:10:04.005" v="1685" actId="478"/>
          <ac:picMkLst>
            <pc:docMk/>
            <pc:sldMk cId="214395733" sldId="263"/>
            <ac:picMk id="5" creationId="{9C0B79DB-72B2-474F-91C5-89AD010E1261}"/>
          </ac:picMkLst>
        </pc:picChg>
        <pc:picChg chg="del">
          <ac:chgData name="김 진희" userId="dbc7924662182225" providerId="LiveId" clId="{1C91C240-05BE-494B-B90F-6EF916E72FAE}" dt="2021-04-23T01:01:21.597" v="1302" actId="478"/>
          <ac:picMkLst>
            <pc:docMk/>
            <pc:sldMk cId="214395733" sldId="263"/>
            <ac:picMk id="7" creationId="{F61CE266-20FD-4271-A05C-D3799AE0E581}"/>
          </ac:picMkLst>
        </pc:picChg>
        <pc:picChg chg="add del mod">
          <ac:chgData name="김 진희" userId="dbc7924662182225" providerId="LiveId" clId="{1C91C240-05BE-494B-B90F-6EF916E72FAE}" dt="2021-04-23T01:17:11.149" v="2197" actId="478"/>
          <ac:picMkLst>
            <pc:docMk/>
            <pc:sldMk cId="214395733" sldId="263"/>
            <ac:picMk id="8" creationId="{E89B045D-866A-4841-8A52-534407B68EDC}"/>
          </ac:picMkLst>
        </pc:picChg>
        <pc:picChg chg="add mod">
          <ac:chgData name="김 진희" userId="dbc7924662182225" providerId="LiveId" clId="{1C91C240-05BE-494B-B90F-6EF916E72FAE}" dt="2021-04-23T01:20:45.830" v="2383" actId="1036"/>
          <ac:picMkLst>
            <pc:docMk/>
            <pc:sldMk cId="214395733" sldId="263"/>
            <ac:picMk id="10" creationId="{3E9653AA-03BC-404D-B010-2ACCDBCF958B}"/>
          </ac:picMkLst>
        </pc:picChg>
        <pc:cxnChg chg="add mod">
          <ac:chgData name="김 진희" userId="dbc7924662182225" providerId="LiveId" clId="{1C91C240-05BE-494B-B90F-6EF916E72FAE}" dt="2021-04-23T01:20:45.830" v="2383" actId="1036"/>
          <ac:cxnSpMkLst>
            <pc:docMk/>
            <pc:sldMk cId="214395733" sldId="263"/>
            <ac:cxnSpMk id="13" creationId="{B44E0C31-BF79-4D27-9A0F-CBB36070197A}"/>
          </ac:cxnSpMkLst>
        </pc:cxnChg>
        <pc:cxnChg chg="add mod">
          <ac:chgData name="김 진희" userId="dbc7924662182225" providerId="LiveId" clId="{1C91C240-05BE-494B-B90F-6EF916E72FAE}" dt="2021-04-23T01:20:45.830" v="2383" actId="1036"/>
          <ac:cxnSpMkLst>
            <pc:docMk/>
            <pc:sldMk cId="214395733" sldId="263"/>
            <ac:cxnSpMk id="17" creationId="{6A9DA07F-5B40-453C-B81C-631B78D93CA6}"/>
          </ac:cxnSpMkLst>
        </pc:cxnChg>
      </pc:sldChg>
      <pc:sldChg chg="modSp new mod">
        <pc:chgData name="김 진희" userId="dbc7924662182225" providerId="LiveId" clId="{1C91C240-05BE-494B-B90F-6EF916E72FAE}" dt="2021-04-23T01:33:16.215" v="3257" actId="20577"/>
        <pc:sldMkLst>
          <pc:docMk/>
          <pc:sldMk cId="1223012837" sldId="264"/>
        </pc:sldMkLst>
        <pc:spChg chg="mod">
          <ac:chgData name="김 진희" userId="dbc7924662182225" providerId="LiveId" clId="{1C91C240-05BE-494B-B90F-6EF916E72FAE}" dt="2021-04-23T01:31:40.856" v="3134"/>
          <ac:spMkLst>
            <pc:docMk/>
            <pc:sldMk cId="1223012837" sldId="264"/>
            <ac:spMk id="2" creationId="{7D096D9A-8B07-4B89-AD49-77BBAF01C31D}"/>
          </ac:spMkLst>
        </pc:spChg>
        <pc:spChg chg="mod">
          <ac:chgData name="김 진희" userId="dbc7924662182225" providerId="LiveId" clId="{1C91C240-05BE-494B-B90F-6EF916E72FAE}" dt="2021-04-23T01:33:16.215" v="3257" actId="20577"/>
          <ac:spMkLst>
            <pc:docMk/>
            <pc:sldMk cId="1223012837" sldId="264"/>
            <ac:spMk id="3" creationId="{5FF3208D-81CF-4977-BDBF-6BEB99F5871C}"/>
          </ac:spMkLst>
        </pc:spChg>
      </pc:sldChg>
      <pc:sldChg chg="add del">
        <pc:chgData name="김 진희" userId="dbc7924662182225" providerId="LiveId" clId="{1C91C240-05BE-494B-B90F-6EF916E72FAE}" dt="2021-04-23T01:27:33.342" v="2880" actId="47"/>
        <pc:sldMkLst>
          <pc:docMk/>
          <pc:sldMk cId="3060735698" sldId="264"/>
        </pc:sldMkLst>
      </pc:sldChg>
    </pc:docChg>
  </pc:docChgLst>
  <pc:docChgLst>
    <pc:chgData name="김 진희" userId="dbc7924662182225" providerId="LiveId" clId="{47DCE00A-6242-46C8-AA3F-4D220EA14D71}"/>
    <pc:docChg chg="addSld modSld">
      <pc:chgData name="김 진희" userId="dbc7924662182225" providerId="LiveId" clId="{47DCE00A-6242-46C8-AA3F-4D220EA14D71}" dt="2021-04-22T16:06:51.176" v="10" actId="403"/>
      <pc:docMkLst>
        <pc:docMk/>
      </pc:docMkLst>
      <pc:sldChg chg="modSp new mod">
        <pc:chgData name="김 진희" userId="dbc7924662182225" providerId="LiveId" clId="{47DCE00A-6242-46C8-AA3F-4D220EA14D71}" dt="2021-04-22T16:06:51.176" v="10" actId="403"/>
        <pc:sldMkLst>
          <pc:docMk/>
          <pc:sldMk cId="327464462" sldId="257"/>
        </pc:sldMkLst>
        <pc:spChg chg="mod">
          <ac:chgData name="김 진희" userId="dbc7924662182225" providerId="LiveId" clId="{47DCE00A-6242-46C8-AA3F-4D220EA14D71}" dt="2021-04-22T16:06:51.176" v="10" actId="403"/>
          <ac:spMkLst>
            <pc:docMk/>
            <pc:sldMk cId="327464462" sldId="257"/>
            <ac:spMk id="2" creationId="{12663B76-DAE3-4C64-9AC5-99176B3F4F1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0" y="0"/>
            <a:ext cx="278892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gray">
          <a:xfrm rot="5400000">
            <a:off x="4572000" y="2350008"/>
            <a:ext cx="6519672" cy="1810512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6553200" y="6135624"/>
            <a:ext cx="987552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8606181" y="1379355"/>
            <a:ext cx="539496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8604504" y="0"/>
            <a:ext cx="539496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0" y="0"/>
            <a:ext cx="278892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3813048"/>
            <a:ext cx="77724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0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8842248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gray">
          <a:xfrm>
            <a:off x="0" y="402336"/>
            <a:ext cx="86868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8165592" y="996696"/>
            <a:ext cx="978408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1783080" y="0"/>
            <a:ext cx="1947672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0" y="0"/>
            <a:ext cx="2432304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E70C3-0867-4119-BCBD-AB49558914A9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448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792EC-8174-4020-A3B7-CC1E92DAE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931B7-B240-4493-99FB-2A731FB61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624" y="4598241"/>
            <a:ext cx="7781544" cy="1470025"/>
          </a:xfrm>
        </p:spPr>
        <p:txBody>
          <a:bodyPr anchor="b">
            <a:normAutofit/>
          </a:bodyPr>
          <a:lstStyle/>
          <a:p>
            <a:r>
              <a:rPr lang="ko-KR" altLang="en-US" sz="1800" dirty="0"/>
              <a:t>프로그램 구조도 생성 코드 편집기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6F505D-3529-4210-8E55-B7333832E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885177"/>
            <a:ext cx="8211312" cy="685800"/>
          </a:xfrm>
        </p:spPr>
        <p:txBody>
          <a:bodyPr>
            <a:normAutofit/>
          </a:bodyPr>
          <a:lstStyle/>
          <a:p>
            <a:r>
              <a:rPr lang="en-US" altLang="ko-KR" sz="1200" dirty="0"/>
              <a:t>2021-04-23</a:t>
            </a:r>
          </a:p>
          <a:p>
            <a:r>
              <a:rPr lang="ko-KR" altLang="en-US" sz="1200" dirty="0"/>
              <a:t>김진희</a:t>
            </a:r>
          </a:p>
        </p:txBody>
      </p:sp>
    </p:spTree>
    <p:extLst>
      <p:ext uri="{BB962C8B-B14F-4D97-AF65-F5344CB8AC3E}">
        <p14:creationId xmlns:p14="http://schemas.microsoft.com/office/powerpoint/2010/main" val="2353963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63B76-DAE3-4C64-9AC5-99176B3F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/>
              <a:t>프로젝트 주제 설명 및 선정 배경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9ED92-7E4C-4D97-9FDF-BE95CBFF3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98800"/>
            <a:ext cx="8229600" cy="3027363"/>
          </a:xfrm>
        </p:spPr>
        <p:txBody>
          <a:bodyPr>
            <a:normAutofit/>
          </a:bodyPr>
          <a:lstStyle/>
          <a:p>
            <a:r>
              <a:rPr lang="ko-KR" altLang="en-US" sz="2400"/>
              <a:t>개인적 공부 목적 </a:t>
            </a:r>
            <a:r>
              <a:rPr lang="en-US" altLang="ko-KR" sz="2400"/>
              <a:t>HTML </a:t>
            </a:r>
            <a:r>
              <a:rPr lang="ko-KR" altLang="en-US" sz="2400"/>
              <a:t>테트리스 작성</a:t>
            </a:r>
            <a:endParaRPr lang="en-US" altLang="ko-KR" sz="2400"/>
          </a:p>
          <a:p>
            <a:r>
              <a:rPr lang="ko-KR" altLang="en-US" sz="1800"/>
              <a:t>소스코드가 많아져서 코드가 한 눈에 안 보이고</a:t>
            </a:r>
            <a:r>
              <a:rPr lang="en-US" altLang="ko-KR" sz="1800"/>
              <a:t>,</a:t>
            </a:r>
          </a:p>
          <a:p>
            <a:r>
              <a:rPr lang="ko-KR" altLang="en-US" sz="1800"/>
              <a:t>유지 보수하기 어려웠다</a:t>
            </a:r>
            <a:r>
              <a:rPr lang="en-US" altLang="ko-KR" sz="1800"/>
              <a:t>.</a:t>
            </a:r>
            <a:br>
              <a:rPr lang="en-US" altLang="ko-KR" sz="1800"/>
            </a:br>
            <a:endParaRPr lang="en-US" altLang="ko-KR" sz="1800"/>
          </a:p>
          <a:p>
            <a:r>
              <a:rPr lang="ko-KR" altLang="en-US" sz="1800"/>
              <a:t>그래서 소스코드의 구조를 한 눈에 파악할 수 있도록 파워포인트를 통해</a:t>
            </a:r>
            <a:br>
              <a:rPr lang="en-US" altLang="ko-KR" sz="1800"/>
            </a:br>
            <a:r>
              <a:rPr lang="ko-KR" altLang="en-US" sz="1800"/>
              <a:t>나름대로의 구조도를 작성하였는데</a:t>
            </a:r>
            <a:br>
              <a:rPr lang="en-US" altLang="ko-KR" sz="1800"/>
            </a:br>
            <a:endParaRPr lang="en-US" altLang="ko-KR" sz="1800"/>
          </a:p>
          <a:p>
            <a:r>
              <a:rPr lang="ko-KR" altLang="en-US" sz="1800"/>
              <a:t>이렇게 만드는 것도 상당히 힘든 일이어서 자동으로 만들어주는 프로그램을 만들어보면 좋겠다는 생각에 만들어 보았다</a:t>
            </a:r>
            <a:r>
              <a:rPr lang="en-US" altLang="ko-KR" sz="180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7464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0304E98-3426-4079-A2EE-45F88C8836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ko-KR" altLang="en-US" sz="3600"/>
              <a:t>부분 시연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E8EAA5A9-4A6F-41A7-BB04-82B1C39300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843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3740C5-87D8-487B-92A7-54CB521B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/>
              <a:t>프로젝트 주제 선정 타당성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C67CEE-C342-44AD-914F-34DAA85F1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(1) 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모델링 프로그램이 고작 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1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주일 프로젝트로 구현이 가능하다면 이미 존재하지 않을까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?</a:t>
            </a:r>
            <a:endParaRPr lang="ko-KR" altLang="en-US" sz="16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(2) 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이미 존재하지 않다면 왜 존재하지 않겠는가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?</a:t>
            </a:r>
            <a:br>
              <a:rPr lang="en-US" altLang="ko-KR" sz="16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</a:br>
            <a:endParaRPr lang="ko-KR" altLang="en-US" sz="16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그래서 사전 조사를 해보았다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br>
              <a:rPr lang="en-US" altLang="ko-KR" sz="16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</a:br>
            <a:endParaRPr lang="ko-KR" altLang="en-US" sz="16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조사를 잘 못 해서인지 모르겠지만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찾아보니까 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flow chart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나 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UML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을 자동으로 그려주는 프로그램이 있기는 하지만 기능이 부실해서 못 써먹거나 유료이거나 하였다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br>
              <a:rPr lang="en-US" altLang="ko-KR" sz="16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</a:br>
            <a:endParaRPr lang="ko-KR" altLang="en-US" sz="16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그리고 해석하는데에 진입 장벽이 상당히 있어 보여서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이번 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1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주일이라는 시간을 통해서 최소 구조도라도 자동으로 만드는 나만의 모델링 도구를 만들어서 프로그램 개발에 유용하게 사용하고자 한다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1910415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281D6-E528-4618-A4BF-41005B333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/>
              <a:t>프로그램 동작 방식</a:t>
            </a:r>
            <a:r>
              <a:rPr lang="ko-KR" altLang="en-US" sz="2000"/>
              <a:t> </a:t>
            </a:r>
            <a:r>
              <a:rPr lang="en-US" altLang="ko-KR" sz="2000"/>
              <a:t>(</a:t>
            </a:r>
            <a:r>
              <a:rPr lang="ko-KR" altLang="en-US" sz="2000"/>
              <a:t>부분 시연 후 페이지</a:t>
            </a:r>
            <a:r>
              <a:rPr lang="en-US" altLang="ko-KR" sz="2000"/>
              <a:t>)</a:t>
            </a:r>
            <a:endParaRPr lang="ko-KR" altLang="en-US" sz="32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32D1C3-594D-41CB-AA63-F8B35933E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800"/>
              <a:t>자바스크립트 소스 코드 읽기</a:t>
            </a:r>
            <a:endParaRPr lang="en-US" altLang="ko-KR" sz="280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/>
              <a:t>정규표현식으로 함수를 찾고 함수와 함수 바깥의 코드를 분리하여 배열에 넣는다</a:t>
            </a:r>
            <a:r>
              <a:rPr lang="en-US" altLang="ko-KR" sz="2000"/>
              <a:t>.</a:t>
            </a:r>
            <a:endParaRPr lang="ko-KR" altLang="en-US" sz="20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E7FB11-1737-4695-9A6E-C545981D4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615" y="2869820"/>
            <a:ext cx="5124450" cy="3314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085C5C-B87D-484C-B99A-C7A39D8CC5EE}"/>
              </a:ext>
            </a:extLst>
          </p:cNvPr>
          <p:cNvSpPr txBox="1"/>
          <p:nvPr/>
        </p:nvSpPr>
        <p:spPr>
          <a:xfrm>
            <a:off x="1046481" y="4933503"/>
            <a:ext cx="1930399" cy="1252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함수를 배열에 넣고</a:t>
            </a:r>
            <a:r>
              <a:rPr lang="en-US" altLang="ko-KR" sz="1200"/>
              <a:t>,</a:t>
            </a:r>
            <a:br>
              <a:rPr lang="en-US" altLang="ko-KR" sz="1200"/>
            </a:br>
            <a:r>
              <a:rPr lang="ko-KR" altLang="en-US" sz="1200"/>
              <a:t>함수 부분을 다음과</a:t>
            </a:r>
            <a:br>
              <a:rPr lang="en-US" altLang="ko-KR" sz="1200"/>
            </a:br>
            <a:r>
              <a:rPr lang="ko-KR" altLang="en-US" sz="1200"/>
              <a:t>같은 형태로 대체</a:t>
            </a:r>
            <a:br>
              <a:rPr lang="en-US" altLang="ko-KR" sz="1400"/>
            </a:br>
            <a:r>
              <a:rPr lang="en-US" altLang="ko-KR" sz="1600"/>
              <a:t>function init() {...}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442198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281D6-E528-4618-A4BF-41005B333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/>
              <a:t>프로그램 동작 방식</a:t>
            </a:r>
            <a:r>
              <a:rPr lang="ko-KR" altLang="en-US" sz="2000"/>
              <a:t> </a:t>
            </a:r>
            <a:r>
              <a:rPr lang="en-US" altLang="ko-KR" sz="2000"/>
              <a:t>(</a:t>
            </a:r>
            <a:r>
              <a:rPr lang="ko-KR" altLang="en-US" sz="2000"/>
              <a:t>이어서</a:t>
            </a:r>
            <a:r>
              <a:rPr lang="en-US" altLang="ko-KR" sz="2000"/>
              <a:t>)</a:t>
            </a:r>
            <a:endParaRPr lang="ko-KR" altLang="en-US" sz="32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32D1C3-594D-41CB-AA63-F8B35933E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2000"/>
              <a:t>프로토타입 </a:t>
            </a:r>
            <a:r>
              <a:rPr lang="en-US" altLang="ko-KR" sz="2000"/>
              <a:t>(function init() {...})  </a:t>
            </a:r>
            <a:r>
              <a:rPr lang="ko-KR" altLang="en-US" sz="2000"/>
              <a:t>으로 교체한 자리 파일로 저장하려면</a:t>
            </a:r>
            <a:r>
              <a:rPr lang="en-US" altLang="ko-KR" sz="2000"/>
              <a:t>?</a:t>
            </a:r>
            <a:br>
              <a:rPr lang="en-US" altLang="ko-KR" sz="2000"/>
            </a:br>
            <a:br>
              <a:rPr lang="en-US" altLang="ko-KR" sz="2000"/>
            </a:br>
            <a:r>
              <a:rPr lang="ko-KR" altLang="en-US" sz="2000"/>
              <a:t>프로토타입을 정규식으로 다시</a:t>
            </a:r>
            <a:br>
              <a:rPr lang="en-US" altLang="ko-KR" sz="2000"/>
            </a:br>
            <a:r>
              <a:rPr lang="ko-KR" altLang="en-US" sz="2000"/>
              <a:t>찾아서 </a:t>
            </a:r>
            <a:r>
              <a:rPr lang="en-US" altLang="ko-KR" sz="2000"/>
              <a:t>replace </a:t>
            </a:r>
            <a:r>
              <a:rPr lang="ko-KR" altLang="en-US" sz="2000"/>
              <a:t>한다</a:t>
            </a:r>
            <a:r>
              <a:rPr lang="en-US" altLang="ko-KR" sz="2000"/>
              <a:t>.</a:t>
            </a:r>
            <a:br>
              <a:rPr lang="en-US" altLang="ko-KR" sz="2000"/>
            </a:br>
            <a:br>
              <a:rPr lang="en-US" altLang="ko-KR" sz="2000"/>
            </a:br>
            <a:endParaRPr lang="en-US" altLang="ko-KR" sz="2000"/>
          </a:p>
          <a:p>
            <a:pPr marL="514350" indent="-51435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1800"/>
              <a:t>함수를 분석하기 이전에는 주석을</a:t>
            </a:r>
            <a:br>
              <a:rPr lang="en-US" altLang="ko-KR" sz="1800"/>
            </a:br>
            <a:r>
              <a:rPr lang="ko-KR" altLang="en-US" sz="1800"/>
              <a:t>모두 제거한 문자열을 얻고</a:t>
            </a:r>
            <a:r>
              <a:rPr lang="en-US" altLang="ko-KR" sz="1800"/>
              <a:t>,</a:t>
            </a:r>
            <a:br>
              <a:rPr lang="en-US" altLang="ko-KR" sz="1800"/>
            </a:br>
            <a:r>
              <a:rPr lang="ko-KR" altLang="en-US" sz="1800"/>
              <a:t>분석 이후 주석을 다시 복원한다</a:t>
            </a:r>
            <a:r>
              <a:rPr lang="en-US" altLang="ko-KR" sz="1800"/>
              <a:t>.</a:t>
            </a:r>
            <a:endParaRPr lang="ko-KR" altLang="en-US" sz="16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61CE266-20FD-4271-A05C-D3799AE0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563" y="2262442"/>
            <a:ext cx="3579734" cy="386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70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281D6-E528-4618-A4BF-41005B333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/>
              <a:t>프로그램 동작 방식</a:t>
            </a:r>
            <a:r>
              <a:rPr lang="ko-KR" altLang="en-US" sz="2000"/>
              <a:t> </a:t>
            </a:r>
            <a:r>
              <a:rPr lang="en-US" altLang="ko-KR" sz="2000"/>
              <a:t>(</a:t>
            </a:r>
            <a:r>
              <a:rPr lang="ko-KR" altLang="en-US" sz="2000"/>
              <a:t>이어서</a:t>
            </a:r>
            <a:r>
              <a:rPr lang="en-US" altLang="ko-KR" sz="2000"/>
              <a:t>)</a:t>
            </a:r>
            <a:endParaRPr lang="ko-KR" altLang="en-US" sz="32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32D1C3-594D-41CB-AA63-F8B35933E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396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5"/>
            </a:pPr>
            <a:r>
              <a:rPr lang="ko-KR" altLang="en-US" sz="1600"/>
              <a:t>분할한 코드 부분을 가지고서 사각형 박스를 만들고</a:t>
            </a:r>
            <a:r>
              <a:rPr lang="en-US" altLang="ko-KR" sz="1600"/>
              <a:t>, </a:t>
            </a:r>
            <a:r>
              <a:rPr lang="ko-KR" altLang="en-US" sz="1600"/>
              <a:t>코드 부분을 분석해서 호출되는 다음 함수를 알아내고 다음 함수에 대한 사각형이 그려지는 것을 반복한다</a:t>
            </a:r>
            <a:r>
              <a:rPr lang="en-US" altLang="ko-KR" sz="160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5"/>
            </a:pPr>
            <a:endParaRPr lang="en-US" altLang="ko-KR" sz="1600"/>
          </a:p>
          <a:p>
            <a:pPr marL="514350" indent="-514350">
              <a:lnSpc>
                <a:spcPct val="150000"/>
              </a:lnSpc>
              <a:buFont typeface="+mj-lt"/>
              <a:buAutoNum type="arabicPeriod" startAt="5"/>
            </a:pPr>
            <a:r>
              <a:rPr lang="ko-KR" altLang="en-US" sz="1600"/>
              <a:t>함수 바깥이나 함수 내용을 수정하고 저장하면 그 내용이 모두 반영되어서 저장한다</a:t>
            </a:r>
            <a:r>
              <a:rPr lang="en-US" altLang="ko-KR" sz="1600"/>
              <a:t>.</a:t>
            </a:r>
            <a:br>
              <a:rPr lang="en-US" altLang="ko-KR" sz="1600"/>
            </a:br>
            <a:r>
              <a:rPr lang="en-US" altLang="ko-KR" sz="160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sz="1600">
                <a:solidFill>
                  <a:schemeClr val="accent1">
                    <a:lumMod val="75000"/>
                  </a:schemeClr>
                </a:solidFill>
              </a:rPr>
              <a:t>최종 시연</a:t>
            </a:r>
            <a:r>
              <a:rPr lang="en-US" altLang="ko-KR" sz="1600">
                <a:solidFill>
                  <a:schemeClr val="accent1">
                    <a:lumMod val="75000"/>
                  </a:schemeClr>
                </a:solidFill>
              </a:rPr>
              <a:t>)</a:t>
            </a:r>
            <a:br>
              <a:rPr lang="en-US" altLang="ko-KR" sz="160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altLang="ko-KR" sz="160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altLang="ko-KR" sz="160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altLang="ko-KR" sz="160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altLang="ko-KR" sz="160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altLang="ko-KR" sz="160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altLang="ko-KR" sz="1600">
                <a:solidFill>
                  <a:schemeClr val="accent1">
                    <a:lumMod val="75000"/>
                  </a:schemeClr>
                </a:solidFill>
              </a:rPr>
            </a:br>
            <a:r>
              <a:rPr lang="ko-KR" altLang="en-US" sz="1200" b="1"/>
              <a:t>이론 설명</a:t>
            </a:r>
            <a:r>
              <a:rPr lang="en-US" altLang="ko-KR" sz="1200" b="1"/>
              <a:t>:</a:t>
            </a:r>
            <a:r>
              <a:rPr lang="en-US" altLang="ko-KR" sz="1200"/>
              <a:t> </a:t>
            </a:r>
            <a:r>
              <a:rPr lang="ko-KR" altLang="en-US" sz="1200"/>
              <a:t>이와 같이 자료를 담는 구조를 트리 구조라 하며</a:t>
            </a:r>
            <a:r>
              <a:rPr lang="en-US" altLang="ko-KR" sz="1200"/>
              <a:t>, </a:t>
            </a:r>
            <a:r>
              <a:rPr lang="ko-KR" altLang="en-US" sz="1200"/>
              <a:t>이러한 함수 호출 방식을 재귀 호출이라 한다</a:t>
            </a:r>
            <a:r>
              <a:rPr lang="en-US" altLang="ko-KR" sz="1200"/>
              <a:t>.</a:t>
            </a:r>
            <a:br>
              <a:rPr lang="en-US" altLang="ko-KR" sz="1200"/>
            </a:br>
            <a:r>
              <a:rPr lang="ko-KR" altLang="en-US" sz="1200"/>
              <a:t>박스 클래스에 저장된 문자열과 메인 코드 전역 배열에 저장된 코드는 동일한 레퍼런스이므로 이와 같이 구현할 수 있다</a:t>
            </a:r>
            <a:r>
              <a:rPr lang="en-US" altLang="ko-KR" sz="1200"/>
              <a:t>.</a:t>
            </a:r>
            <a:endParaRPr lang="ko-KR" altLang="en-US" sz="160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E9653AA-03BC-404D-B010-2ACCDBCF9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517" y="3672840"/>
            <a:ext cx="4276725" cy="195262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39BFC3-022C-43ED-B799-B7BDD09C5EEF}"/>
              </a:ext>
            </a:extLst>
          </p:cNvPr>
          <p:cNvSpPr/>
          <p:nvPr/>
        </p:nvSpPr>
        <p:spPr>
          <a:xfrm>
            <a:off x="1341120" y="4714240"/>
            <a:ext cx="3230880" cy="7874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44E0C31-BF79-4D27-9A0F-CBB36070197A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5059680" y="4380746"/>
            <a:ext cx="680720" cy="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0E323F8-AF3A-4E8E-B8BE-A4EFFDF5C8AA}"/>
              </a:ext>
            </a:extLst>
          </p:cNvPr>
          <p:cNvSpPr txBox="1"/>
          <p:nvPr/>
        </p:nvSpPr>
        <p:spPr>
          <a:xfrm>
            <a:off x="5740400" y="4196080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박스 수정 내용 반영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A9DA07F-5B40-453C-B81C-631B78D93CA6}"/>
              </a:ext>
            </a:extLst>
          </p:cNvPr>
          <p:cNvCxnSpPr>
            <a:cxnSpLocks/>
            <a:stCxn id="18" idx="1"/>
            <a:endCxn id="11" idx="3"/>
          </p:cNvCxnSpPr>
          <p:nvPr/>
        </p:nvCxnSpPr>
        <p:spPr>
          <a:xfrm flipH="1" flipV="1">
            <a:off x="4572000" y="5107940"/>
            <a:ext cx="1168400" cy="11665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BE1CB28-96D3-4D75-A434-EAAD2FC00268}"/>
              </a:ext>
            </a:extLst>
          </p:cNvPr>
          <p:cNvSpPr txBox="1"/>
          <p:nvPr/>
        </p:nvSpPr>
        <p:spPr>
          <a:xfrm>
            <a:off x="5740400" y="4724785"/>
            <a:ext cx="2753360" cy="789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/>
              <a:t>하위 박스에 대해서도 연달아 반영</a:t>
            </a:r>
          </a:p>
        </p:txBody>
      </p:sp>
    </p:spTree>
    <p:extLst>
      <p:ext uri="{BB962C8B-B14F-4D97-AF65-F5344CB8AC3E}">
        <p14:creationId xmlns:p14="http://schemas.microsoft.com/office/powerpoint/2010/main" val="214395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281D6-E528-4618-A4BF-41005B333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/>
              <a:t>프로그램 동작 방식</a:t>
            </a:r>
            <a:r>
              <a:rPr lang="ko-KR" altLang="en-US" sz="2000"/>
              <a:t> </a:t>
            </a:r>
            <a:r>
              <a:rPr lang="en-US" altLang="ko-KR" sz="2000"/>
              <a:t>(</a:t>
            </a:r>
            <a:r>
              <a:rPr lang="ko-KR" altLang="en-US" sz="2000"/>
              <a:t>요약</a:t>
            </a:r>
            <a:r>
              <a:rPr lang="en-US" altLang="ko-KR" sz="2000"/>
              <a:t>)</a:t>
            </a:r>
            <a:endParaRPr lang="ko-KR" altLang="en-US" sz="32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1454086-F0E5-443B-9F5A-7CBF3861E1BB}"/>
              </a:ext>
            </a:extLst>
          </p:cNvPr>
          <p:cNvSpPr/>
          <p:nvPr/>
        </p:nvSpPr>
        <p:spPr>
          <a:xfrm>
            <a:off x="3342640" y="1767840"/>
            <a:ext cx="2387600" cy="6502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소스코드 읽기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89C302-9C2D-4567-B125-8424B9DE7BB8}"/>
              </a:ext>
            </a:extLst>
          </p:cNvPr>
          <p:cNvSpPr/>
          <p:nvPr/>
        </p:nvSpPr>
        <p:spPr>
          <a:xfrm>
            <a:off x="2286000" y="2688844"/>
            <a:ext cx="4572000" cy="6502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>
                <a:solidFill>
                  <a:sysClr val="windowText" lastClr="000000"/>
                </a:solidFill>
              </a:rPr>
              <a:t>함수와 함수 바깥코드를 분리해서 배열에 저장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09A04D9-E126-4988-A9E5-EB09FAABA473}"/>
              </a:ext>
            </a:extLst>
          </p:cNvPr>
          <p:cNvSpPr/>
          <p:nvPr/>
        </p:nvSpPr>
        <p:spPr>
          <a:xfrm>
            <a:off x="2740660" y="3607308"/>
            <a:ext cx="3662680" cy="12735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>
                <a:solidFill>
                  <a:sysClr val="windowText" lastClr="000000"/>
                </a:solidFill>
              </a:rPr>
              <a:t>제일 먼저 실행되는 코드부터 시작해서 박스를 만들고 실행되는 코드에 대한 박스 생성을 반복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7CEF56-2DCA-42A4-B6CF-9B40EDA2508B}"/>
              </a:ext>
            </a:extLst>
          </p:cNvPr>
          <p:cNvSpPr/>
          <p:nvPr/>
        </p:nvSpPr>
        <p:spPr>
          <a:xfrm>
            <a:off x="2740660" y="5243068"/>
            <a:ext cx="3662680" cy="6395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>
                <a:solidFill>
                  <a:sysClr val="windowText" lastClr="000000"/>
                </a:solidFill>
              </a:rPr>
              <a:t>저장 시 모든 박스의 텍스트를 저장함</a:t>
            </a:r>
          </a:p>
        </p:txBody>
      </p:sp>
    </p:spTree>
    <p:extLst>
      <p:ext uri="{BB962C8B-B14F-4D97-AF65-F5344CB8AC3E}">
        <p14:creationId xmlns:p14="http://schemas.microsoft.com/office/powerpoint/2010/main" val="824269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096D9A-8B07-4B89-AD49-77BBAF01C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개선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F3208D-81CF-4977-BDBF-6BEB99F58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400"/>
              <a:t>많이 손 봐서 많은 작품이지만 여전히 일부 </a:t>
            </a:r>
          </a:p>
        </p:txBody>
      </p:sp>
    </p:spTree>
    <p:extLst>
      <p:ext uri="{BB962C8B-B14F-4D97-AF65-F5344CB8AC3E}">
        <p14:creationId xmlns:p14="http://schemas.microsoft.com/office/powerpoint/2010/main" val="1223012837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582</TotalTime>
  <Words>383</Words>
  <Application>Microsoft Office PowerPoint</Application>
  <PresentationFormat>화면 슬라이드 쇼(4:3)</PresentationFormat>
  <Paragraphs>36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함초롬바탕</vt:lpstr>
      <vt:lpstr>Arial</vt:lpstr>
      <vt:lpstr>Tw Cen MT</vt:lpstr>
      <vt:lpstr>Wingdings 3</vt:lpstr>
      <vt:lpstr>New_Simple01</vt:lpstr>
      <vt:lpstr>프로그램 구조도 생성 코드 편집기</vt:lpstr>
      <vt:lpstr>프로젝트 주제 설명 및 선정 배경</vt:lpstr>
      <vt:lpstr>부분 시연</vt:lpstr>
      <vt:lpstr>프로젝트 주제 선정 타당성</vt:lpstr>
      <vt:lpstr>프로그램 동작 방식 (부분 시연 후 페이지)</vt:lpstr>
      <vt:lpstr>프로그램 동작 방식 (이어서)</vt:lpstr>
      <vt:lpstr>프로그램 동작 방식 (이어서)</vt:lpstr>
      <vt:lpstr>프로그램 동작 방식 (요약)</vt:lpstr>
      <vt:lpstr>개선 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프로그램 구조도 생성 코드 편집기</dc:title>
  <dc:creator>김 진희</dc:creator>
  <cp:lastModifiedBy>김 진희</cp:lastModifiedBy>
  <cp:revision>10</cp:revision>
  <dcterms:created xsi:type="dcterms:W3CDTF">2021-04-22T16:01:58Z</dcterms:created>
  <dcterms:modified xsi:type="dcterms:W3CDTF">2021-04-23T02:01:00Z</dcterms:modified>
</cp:coreProperties>
</file>