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77" r:id="rId7"/>
    <p:sldId id="279" r:id="rId8"/>
    <p:sldId id="281" r:id="rId9"/>
    <p:sldId id="278" r:id="rId10"/>
    <p:sldId id="286" r:id="rId11"/>
    <p:sldId id="287" r:id="rId12"/>
    <p:sldId id="285" r:id="rId13"/>
    <p:sldId id="283" r:id="rId14"/>
    <p:sldId id="284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391" autoAdjust="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D8E416E3-B689-47EB-9A26-30BAB55A6F1A}"/>
    <pc:docChg chg="undo redo custSel addSld delSld modSld">
      <pc:chgData name="김 진희" userId="dbc7924662182225" providerId="LiveId" clId="{D8E416E3-B689-47EB-9A26-30BAB55A6F1A}" dt="2021-06-11T02:05:48.787" v="5564" actId="1036"/>
      <pc:docMkLst>
        <pc:docMk/>
      </pc:docMkLst>
      <pc:sldChg chg="modSp mod">
        <pc:chgData name="김 진희" userId="dbc7924662182225" providerId="LiveId" clId="{D8E416E3-B689-47EB-9A26-30BAB55A6F1A}" dt="2021-06-10T19:13:11.120" v="144" actId="120"/>
        <pc:sldMkLst>
          <pc:docMk/>
          <pc:sldMk cId="2806257027" sldId="256"/>
        </pc:sldMkLst>
        <pc:spChg chg="mod">
          <ac:chgData name="김 진희" userId="dbc7924662182225" providerId="LiveId" clId="{D8E416E3-B689-47EB-9A26-30BAB55A6F1A}" dt="2021-06-10T19:12:39.850" v="6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김 진희" userId="dbc7924662182225" providerId="LiveId" clId="{D8E416E3-B689-47EB-9A26-30BAB55A6F1A}" dt="2021-06-10T19:13:11.120" v="144" actId="120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">
        <pc:chgData name="김 진희" userId="dbc7924662182225" providerId="LiveId" clId="{D8E416E3-B689-47EB-9A26-30BAB55A6F1A}" dt="2021-06-10T19:17:42.517" v="474" actId="20577"/>
        <pc:sldMkLst>
          <pc:docMk/>
          <pc:sldMk cId="1401741552" sldId="277"/>
        </pc:sldMkLst>
        <pc:spChg chg="mod">
          <ac:chgData name="김 진희" userId="dbc7924662182225" providerId="LiveId" clId="{D8E416E3-B689-47EB-9A26-30BAB55A6F1A}" dt="2021-06-10T19:13:56.600" v="167"/>
          <ac:spMkLst>
            <pc:docMk/>
            <pc:sldMk cId="1401741552" sldId="277"/>
            <ac:spMk id="2" creationId="{7A4919D0-F177-4BBA-9A0B-DBA69E2ED764}"/>
          </ac:spMkLst>
        </pc:spChg>
        <pc:spChg chg="add mod">
          <ac:chgData name="김 진희" userId="dbc7924662182225" providerId="LiveId" clId="{D8E416E3-B689-47EB-9A26-30BAB55A6F1A}" dt="2021-06-10T19:17:42.517" v="474" actId="20577"/>
          <ac:spMkLst>
            <pc:docMk/>
            <pc:sldMk cId="1401741552" sldId="277"/>
            <ac:spMk id="4" creationId="{12903535-2FAF-4B20-8FB3-6ED49A5D2365}"/>
          </ac:spMkLst>
        </pc:spChg>
        <pc:graphicFrameChg chg="del">
          <ac:chgData name="김 진희" userId="dbc7924662182225" providerId="LiveId" clId="{D8E416E3-B689-47EB-9A26-30BAB55A6F1A}" dt="2021-06-10T19:14:16.458" v="168" actId="478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addSp delSp modSp mod">
        <pc:chgData name="김 진희" userId="dbc7924662182225" providerId="LiveId" clId="{D8E416E3-B689-47EB-9A26-30BAB55A6F1A}" dt="2021-06-11T00:57:53.940" v="4473" actId="1035"/>
        <pc:sldMkLst>
          <pc:docMk/>
          <pc:sldMk cId="993284325" sldId="278"/>
        </pc:sldMkLst>
        <pc:spChg chg="mod">
          <ac:chgData name="김 진희" userId="dbc7924662182225" providerId="LiveId" clId="{D8E416E3-B689-47EB-9A26-30BAB55A6F1A}" dt="2021-06-10T23:40:53.157" v="2133" actId="404"/>
          <ac:spMkLst>
            <pc:docMk/>
            <pc:sldMk cId="993284325" sldId="278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1T00:20:56.856" v="3056" actId="1036"/>
          <ac:spMkLst>
            <pc:docMk/>
            <pc:sldMk cId="993284325" sldId="278"/>
            <ac:spMk id="3" creationId="{25E091C1-A294-4322-A1C2-32811550E702}"/>
          </ac:spMkLst>
        </pc:spChg>
        <pc:spChg chg="add mod">
          <ac:chgData name="김 진희" userId="dbc7924662182225" providerId="LiveId" clId="{D8E416E3-B689-47EB-9A26-30BAB55A6F1A}" dt="2021-06-11T00:21:10.834" v="3057" actId="6549"/>
          <ac:spMkLst>
            <pc:docMk/>
            <pc:sldMk cId="993284325" sldId="278"/>
            <ac:spMk id="4" creationId="{7BFBB16F-E1C0-4C1F-BF63-66829C84CC4B}"/>
          </ac:spMkLst>
        </pc:spChg>
        <pc:spChg chg="add mod">
          <ac:chgData name="김 진희" userId="dbc7924662182225" providerId="LiveId" clId="{D8E416E3-B689-47EB-9A26-30BAB55A6F1A}" dt="2021-06-11T00:44:21.378" v="3968" actId="14100"/>
          <ac:spMkLst>
            <pc:docMk/>
            <pc:sldMk cId="993284325" sldId="278"/>
            <ac:spMk id="5" creationId="{E3FB7F8B-645A-4CB8-8EA3-FE10297D4B97}"/>
          </ac:spMkLst>
        </pc:spChg>
        <pc:spChg chg="add mod">
          <ac:chgData name="김 진희" userId="dbc7924662182225" providerId="LiveId" clId="{D8E416E3-B689-47EB-9A26-30BAB55A6F1A}" dt="2021-06-11T00:37:11.799" v="3768" actId="403"/>
          <ac:spMkLst>
            <pc:docMk/>
            <pc:sldMk cId="993284325" sldId="278"/>
            <ac:spMk id="36" creationId="{F8043EFA-A7F9-4F0F-8309-6FD2647F33A5}"/>
          </ac:spMkLst>
        </pc:spChg>
        <pc:spChg chg="add mod">
          <ac:chgData name="김 진희" userId="dbc7924662182225" providerId="LiveId" clId="{D8E416E3-B689-47EB-9A26-30BAB55A6F1A}" dt="2021-06-11T00:37:42.951" v="3816" actId="1035"/>
          <ac:spMkLst>
            <pc:docMk/>
            <pc:sldMk cId="993284325" sldId="278"/>
            <ac:spMk id="37" creationId="{BF3260C0-671B-4106-9D4B-045842D29E5D}"/>
          </ac:spMkLst>
        </pc:spChg>
        <pc:spChg chg="add mod">
          <ac:chgData name="김 진희" userId="dbc7924662182225" providerId="LiveId" clId="{D8E416E3-B689-47EB-9A26-30BAB55A6F1A}" dt="2021-06-11T00:37:31.965" v="3783" actId="1035"/>
          <ac:spMkLst>
            <pc:docMk/>
            <pc:sldMk cId="993284325" sldId="278"/>
            <ac:spMk id="38" creationId="{D3936291-7B79-460A-84AE-77C6511E9F04}"/>
          </ac:spMkLst>
        </pc:spChg>
        <pc:spChg chg="add mod">
          <ac:chgData name="김 진희" userId="dbc7924662182225" providerId="LiveId" clId="{D8E416E3-B689-47EB-9A26-30BAB55A6F1A}" dt="2021-06-11T00:49:07.808" v="4280" actId="1076"/>
          <ac:spMkLst>
            <pc:docMk/>
            <pc:sldMk cId="993284325" sldId="278"/>
            <ac:spMk id="49" creationId="{9BF9EFD7-DE90-46BF-ABDA-F89F8463E8EB}"/>
          </ac:spMkLst>
        </pc:spChg>
        <pc:spChg chg="add mod">
          <ac:chgData name="김 진희" userId="dbc7924662182225" providerId="LiveId" clId="{D8E416E3-B689-47EB-9A26-30BAB55A6F1A}" dt="2021-06-11T00:49:12.079" v="4281" actId="1076"/>
          <ac:spMkLst>
            <pc:docMk/>
            <pc:sldMk cId="993284325" sldId="278"/>
            <ac:spMk id="50" creationId="{C3F0474F-8014-463D-B749-1EB22E7AD3A7}"/>
          </ac:spMkLst>
        </pc:spChg>
        <pc:spChg chg="add mod">
          <ac:chgData name="김 진희" userId="dbc7924662182225" providerId="LiveId" clId="{D8E416E3-B689-47EB-9A26-30BAB55A6F1A}" dt="2021-06-11T00:49:58.540" v="4302" actId="1036"/>
          <ac:spMkLst>
            <pc:docMk/>
            <pc:sldMk cId="993284325" sldId="278"/>
            <ac:spMk id="54" creationId="{7B428252-741D-4CB1-B1A1-A7CC15644052}"/>
          </ac:spMkLst>
        </pc:spChg>
        <pc:spChg chg="add mod">
          <ac:chgData name="김 진희" userId="dbc7924662182225" providerId="LiveId" clId="{D8E416E3-B689-47EB-9A26-30BAB55A6F1A}" dt="2021-06-11T00:50:56.565" v="4333" actId="1036"/>
          <ac:spMkLst>
            <pc:docMk/>
            <pc:sldMk cId="993284325" sldId="278"/>
            <ac:spMk id="59" creationId="{1D8445E0-4E7A-4417-B89F-8DB8F8ADFCF8}"/>
          </ac:spMkLst>
        </pc:spChg>
        <pc:spChg chg="add mod">
          <ac:chgData name="김 진희" userId="dbc7924662182225" providerId="LiveId" clId="{D8E416E3-B689-47EB-9A26-30BAB55A6F1A}" dt="2021-06-11T00:56:08.394" v="4356"/>
          <ac:spMkLst>
            <pc:docMk/>
            <pc:sldMk cId="993284325" sldId="278"/>
            <ac:spMk id="60" creationId="{5F5341C2-D9A2-4C0E-9A21-AF2644B44FCF}"/>
          </ac:spMkLst>
        </pc:spChg>
        <pc:graphicFrameChg chg="add mod modGraphic">
          <ac:chgData name="김 진희" userId="dbc7924662182225" providerId="LiveId" clId="{D8E416E3-B689-47EB-9A26-30BAB55A6F1A}" dt="2021-06-11T00:34:15.902" v="3651" actId="1035"/>
          <ac:graphicFrameMkLst>
            <pc:docMk/>
            <pc:sldMk cId="993284325" sldId="278"/>
            <ac:graphicFrameMk id="6" creationId="{151C1874-08EE-4C83-B437-79956BD1B1E0}"/>
          </ac:graphicFrameMkLst>
        </pc:graphicFrameChg>
        <pc:graphicFrameChg chg="add mod modGraphic">
          <ac:chgData name="김 진희" userId="dbc7924662182225" providerId="LiveId" clId="{D8E416E3-B689-47EB-9A26-30BAB55A6F1A}" dt="2021-06-11T00:34:42.574" v="3686" actId="1035"/>
          <ac:graphicFrameMkLst>
            <pc:docMk/>
            <pc:sldMk cId="993284325" sldId="278"/>
            <ac:graphicFrameMk id="7" creationId="{074A7276-6BFF-489E-8872-B3B4EA702198}"/>
          </ac:graphicFrameMkLst>
        </pc:graphicFrameChg>
        <pc:graphicFrameChg chg="add mod modGraphic">
          <ac:chgData name="김 진희" userId="dbc7924662182225" providerId="LiveId" clId="{D8E416E3-B689-47EB-9A26-30BAB55A6F1A}" dt="2021-06-11T00:34:42.574" v="3686" actId="1035"/>
          <ac:graphicFrameMkLst>
            <pc:docMk/>
            <pc:sldMk cId="993284325" sldId="278"/>
            <ac:graphicFrameMk id="8" creationId="{4137ACF4-6981-4E00-B2C7-E1F758544B76}"/>
          </ac:graphicFrameMkLst>
        </pc:graphicFrameChg>
        <pc:graphicFrameChg chg="add del modGraphic">
          <ac:chgData name="김 진희" userId="dbc7924662182225" providerId="LiveId" clId="{D8E416E3-B689-47EB-9A26-30BAB55A6F1A}" dt="2021-06-11T00:41:13.793" v="3821" actId="478"/>
          <ac:graphicFrameMkLst>
            <pc:docMk/>
            <pc:sldMk cId="993284325" sldId="278"/>
            <ac:graphicFrameMk id="39" creationId="{37B14A49-A012-463F-9B4A-46034303D5F5}"/>
          </ac:graphicFrameMkLst>
        </pc:graphicFrameChg>
        <pc:graphicFrameChg chg="add mod modGraphic">
          <ac:chgData name="김 진희" userId="dbc7924662182225" providerId="LiveId" clId="{D8E416E3-B689-47EB-9A26-30BAB55A6F1A}" dt="2021-06-11T00:44:40.074" v="4010" actId="1036"/>
          <ac:graphicFrameMkLst>
            <pc:docMk/>
            <pc:sldMk cId="993284325" sldId="278"/>
            <ac:graphicFrameMk id="40" creationId="{57BE5371-E9BE-4F44-B49F-2DEBD75BE236}"/>
          </ac:graphicFrameMkLst>
        </pc:graphicFrameChg>
        <pc:graphicFrameChg chg="add mod modGraphic">
          <ac:chgData name="김 진희" userId="dbc7924662182225" providerId="LiveId" clId="{D8E416E3-B689-47EB-9A26-30BAB55A6F1A}" dt="2021-06-11T00:45:40.053" v="4085" actId="404"/>
          <ac:graphicFrameMkLst>
            <pc:docMk/>
            <pc:sldMk cId="993284325" sldId="278"/>
            <ac:graphicFrameMk id="41" creationId="{EB7EA02B-EF70-43AC-A9C5-106073966EE6}"/>
          </ac:graphicFrameMkLst>
        </pc:graphicFrameChg>
        <pc:graphicFrameChg chg="add mod modGraphic">
          <ac:chgData name="김 진희" userId="dbc7924662182225" providerId="LiveId" clId="{D8E416E3-B689-47EB-9A26-30BAB55A6F1A}" dt="2021-06-11T00:48:00.262" v="4263" actId="404"/>
          <ac:graphicFrameMkLst>
            <pc:docMk/>
            <pc:sldMk cId="993284325" sldId="278"/>
            <ac:graphicFrameMk id="42" creationId="{1AA45149-0416-4E89-BCAC-F43E5265FBCC}"/>
          </ac:graphicFrameMkLst>
        </pc:graphicFrameChg>
        <pc:graphicFrameChg chg="add mod modGraphic">
          <ac:chgData name="김 진희" userId="dbc7924662182225" providerId="LiveId" clId="{D8E416E3-B689-47EB-9A26-30BAB55A6F1A}" dt="2021-06-11T00:57:25.476" v="4432" actId="1038"/>
          <ac:graphicFrameMkLst>
            <pc:docMk/>
            <pc:sldMk cId="993284325" sldId="278"/>
            <ac:graphicFrameMk id="61" creationId="{9304CDA1-18D7-4360-82EB-8E5948AD5E8D}"/>
          </ac:graphicFrameMkLst>
        </pc:graphicFrameChg>
        <pc:graphicFrameChg chg="add mod modGraphic">
          <ac:chgData name="김 진희" userId="dbc7924662182225" providerId="LiveId" clId="{D8E416E3-B689-47EB-9A26-30BAB55A6F1A}" dt="2021-06-11T00:57:53.940" v="4473" actId="1035"/>
          <ac:graphicFrameMkLst>
            <pc:docMk/>
            <pc:sldMk cId="993284325" sldId="278"/>
            <ac:graphicFrameMk id="62" creationId="{6D1630D5-29D0-40F2-ACFF-C07115E9C4E3}"/>
          </ac:graphicFrameMkLst>
        </pc:graphicFrameChg>
        <pc:graphicFrameChg chg="add mod modGraphic">
          <ac:chgData name="김 진희" userId="dbc7924662182225" providerId="LiveId" clId="{D8E416E3-B689-47EB-9A26-30BAB55A6F1A}" dt="2021-06-11T00:57:53.940" v="4473" actId="1035"/>
          <ac:graphicFrameMkLst>
            <pc:docMk/>
            <pc:sldMk cId="993284325" sldId="278"/>
            <ac:graphicFrameMk id="63" creationId="{512934CB-8FB5-487B-8C00-965B38086930}"/>
          </ac:graphicFrameMkLst>
        </pc:graphicFrameChg>
        <pc:cxnChg chg="add mod">
          <ac:chgData name="김 진희" userId="dbc7924662182225" providerId="LiveId" clId="{D8E416E3-B689-47EB-9A26-30BAB55A6F1A}" dt="2021-06-11T00:34:42.574" v="3686" actId="1035"/>
          <ac:cxnSpMkLst>
            <pc:docMk/>
            <pc:sldMk cId="993284325" sldId="278"/>
            <ac:cxnSpMk id="10" creationId="{3BCFFE72-2932-4F7F-A425-7B256E872558}"/>
          </ac:cxnSpMkLst>
        </pc:cxnChg>
        <pc:cxnChg chg="add del mod">
          <ac:chgData name="김 진희" userId="dbc7924662182225" providerId="LiveId" clId="{D8E416E3-B689-47EB-9A26-30BAB55A6F1A}" dt="2021-06-11T00:33:33.823" v="3636" actId="478"/>
          <ac:cxnSpMkLst>
            <pc:docMk/>
            <pc:sldMk cId="993284325" sldId="278"/>
            <ac:cxnSpMk id="13" creationId="{874D768A-A6AF-494D-80FC-0A0003C38D5A}"/>
          </ac:cxnSpMkLst>
        </pc:cxnChg>
        <pc:cxnChg chg="add del">
          <ac:chgData name="김 진희" userId="dbc7924662182225" providerId="LiveId" clId="{D8E416E3-B689-47EB-9A26-30BAB55A6F1A}" dt="2021-06-11T00:33:55.973" v="3638" actId="478"/>
          <ac:cxnSpMkLst>
            <pc:docMk/>
            <pc:sldMk cId="993284325" sldId="278"/>
            <ac:cxnSpMk id="16" creationId="{33C0C037-BEF9-4E83-901D-BB57CFA36AA4}"/>
          </ac:cxnSpMkLst>
        </pc:cxnChg>
        <pc:cxnChg chg="add del">
          <ac:chgData name="김 진희" userId="dbc7924662182225" providerId="LiveId" clId="{D8E416E3-B689-47EB-9A26-30BAB55A6F1A}" dt="2021-06-11T00:34:02.367" v="3640" actId="478"/>
          <ac:cxnSpMkLst>
            <pc:docMk/>
            <pc:sldMk cId="993284325" sldId="278"/>
            <ac:cxnSpMk id="18" creationId="{80BAD267-7AC5-4BF3-9409-7C411FB49D20}"/>
          </ac:cxnSpMkLst>
        </pc:cxnChg>
        <pc:cxnChg chg="add mod">
          <ac:chgData name="김 진희" userId="dbc7924662182225" providerId="LiveId" clId="{D8E416E3-B689-47EB-9A26-30BAB55A6F1A}" dt="2021-06-11T00:36:36.589" v="3699" actId="14100"/>
          <ac:cxnSpMkLst>
            <pc:docMk/>
            <pc:sldMk cId="993284325" sldId="278"/>
            <ac:cxnSpMk id="20" creationId="{7438D274-703C-431A-BF3A-2E0B3846688C}"/>
          </ac:cxnSpMkLst>
        </pc:cxnChg>
        <pc:cxnChg chg="add del mod">
          <ac:chgData name="김 진희" userId="dbc7924662182225" providerId="LiveId" clId="{D8E416E3-B689-47EB-9A26-30BAB55A6F1A}" dt="2021-06-11T00:35:33.956" v="3691" actId="478"/>
          <ac:cxnSpMkLst>
            <pc:docMk/>
            <pc:sldMk cId="993284325" sldId="278"/>
            <ac:cxnSpMk id="23" creationId="{D7FCD6B8-7E9A-45F6-AC0F-0E045C38CB02}"/>
          </ac:cxnSpMkLst>
        </pc:cxnChg>
        <pc:cxnChg chg="add mod">
          <ac:chgData name="김 진희" userId="dbc7924662182225" providerId="LiveId" clId="{D8E416E3-B689-47EB-9A26-30BAB55A6F1A}" dt="2021-06-11T00:36:30.825" v="3697" actId="14100"/>
          <ac:cxnSpMkLst>
            <pc:docMk/>
            <pc:sldMk cId="993284325" sldId="278"/>
            <ac:cxnSpMk id="30" creationId="{1D5308C1-5DF1-4CC1-91D2-445A1FF208CE}"/>
          </ac:cxnSpMkLst>
        </pc:cxnChg>
        <pc:cxnChg chg="add mod">
          <ac:chgData name="김 진희" userId="dbc7924662182225" providerId="LiveId" clId="{D8E416E3-B689-47EB-9A26-30BAB55A6F1A}" dt="2021-06-11T00:48:08.495" v="4265" actId="14100"/>
          <ac:cxnSpMkLst>
            <pc:docMk/>
            <pc:sldMk cId="993284325" sldId="278"/>
            <ac:cxnSpMk id="44" creationId="{BA272C9B-2E95-426D-955A-4E4528B8FD46}"/>
          </ac:cxnSpMkLst>
        </pc:cxnChg>
        <pc:cxnChg chg="add mod">
          <ac:chgData name="김 진희" userId="dbc7924662182225" providerId="LiveId" clId="{D8E416E3-B689-47EB-9A26-30BAB55A6F1A}" dt="2021-06-11T00:48:25.171" v="4267" actId="14100"/>
          <ac:cxnSpMkLst>
            <pc:docMk/>
            <pc:sldMk cId="993284325" sldId="278"/>
            <ac:cxnSpMk id="47" creationId="{EF2861D4-C27E-4338-8B64-9FC989091039}"/>
          </ac:cxnSpMkLst>
        </pc:cxnChg>
        <pc:cxnChg chg="add mod">
          <ac:chgData name="김 진희" userId="dbc7924662182225" providerId="LiveId" clId="{D8E416E3-B689-47EB-9A26-30BAB55A6F1A}" dt="2021-06-11T00:49:32.437" v="4283" actId="14100"/>
          <ac:cxnSpMkLst>
            <pc:docMk/>
            <pc:sldMk cId="993284325" sldId="278"/>
            <ac:cxnSpMk id="52" creationId="{AB4C1568-B4FA-4FAD-8D6A-D553D3370417}"/>
          </ac:cxnSpMkLst>
        </pc:cxnChg>
        <pc:cxnChg chg="add mod">
          <ac:chgData name="김 진희" userId="dbc7924662182225" providerId="LiveId" clId="{D8E416E3-B689-47EB-9A26-30BAB55A6F1A}" dt="2021-06-11T00:50:28.538" v="4305" actId="14100"/>
          <ac:cxnSpMkLst>
            <pc:docMk/>
            <pc:sldMk cId="993284325" sldId="278"/>
            <ac:cxnSpMk id="56" creationId="{D87DD65A-B70A-4367-8DDC-F0F0633782AD}"/>
          </ac:cxnSpMkLst>
        </pc:cxnChg>
      </pc:sldChg>
      <pc:sldChg chg="addSp delSp modSp add mod modClrScheme chgLayout">
        <pc:chgData name="김 진희" userId="dbc7924662182225" providerId="LiveId" clId="{D8E416E3-B689-47EB-9A26-30BAB55A6F1A}" dt="2021-06-11T01:02:32.227" v="4493"/>
        <pc:sldMkLst>
          <pc:docMk/>
          <pc:sldMk cId="2833709358" sldId="279"/>
        </pc:sldMkLst>
        <pc:spChg chg="mod ord">
          <ac:chgData name="김 진희" userId="dbc7924662182225" providerId="LiveId" clId="{D8E416E3-B689-47EB-9A26-30BAB55A6F1A}" dt="2021-06-10T23:07:13.805" v="798" actId="403"/>
          <ac:spMkLst>
            <pc:docMk/>
            <pc:sldMk cId="2833709358" sldId="279"/>
            <ac:spMk id="2" creationId="{7A4919D0-F177-4BBA-9A0B-DBA69E2ED764}"/>
          </ac:spMkLst>
        </pc:spChg>
        <pc:spChg chg="add mod ord">
          <ac:chgData name="김 진희" userId="dbc7924662182225" providerId="LiveId" clId="{D8E416E3-B689-47EB-9A26-30BAB55A6F1A}" dt="2021-06-11T01:02:32.227" v="4493"/>
          <ac:spMkLst>
            <pc:docMk/>
            <pc:sldMk cId="2833709358" sldId="279"/>
            <ac:spMk id="3" creationId="{F2552C5C-E95A-473E-A0D1-6932647ADC3E}"/>
          </ac:spMkLst>
        </pc:spChg>
        <pc:spChg chg="mod ord">
          <ac:chgData name="김 진희" userId="dbc7924662182225" providerId="LiveId" clId="{D8E416E3-B689-47EB-9A26-30BAB55A6F1A}" dt="2021-06-10T23:31:14.931" v="1685" actId="1036"/>
          <ac:spMkLst>
            <pc:docMk/>
            <pc:sldMk cId="2833709358" sldId="279"/>
            <ac:spMk id="4" creationId="{12903535-2FAF-4B20-8FB3-6ED49A5D2365}"/>
          </ac:spMkLst>
        </pc:spChg>
        <pc:spChg chg="add del mod ord">
          <ac:chgData name="김 진희" userId="dbc7924662182225" providerId="LiveId" clId="{D8E416E3-B689-47EB-9A26-30BAB55A6F1A}" dt="2021-06-10T23:27:22.295" v="1580" actId="1035"/>
          <ac:spMkLst>
            <pc:docMk/>
            <pc:sldMk cId="2833709358" sldId="279"/>
            <ac:spMk id="5" creationId="{8EEA5017-14E7-4292-8C58-513EE38866BC}"/>
          </ac:spMkLst>
        </pc:spChg>
        <pc:spChg chg="add del mod ord">
          <ac:chgData name="김 진희" userId="dbc7924662182225" providerId="LiveId" clId="{D8E416E3-B689-47EB-9A26-30BAB55A6F1A}" dt="2021-06-10T23:30:21.148" v="1659" actId="404"/>
          <ac:spMkLst>
            <pc:docMk/>
            <pc:sldMk cId="2833709358" sldId="279"/>
            <ac:spMk id="6" creationId="{3BD5B93D-E61F-47F0-B788-EA317D9805B5}"/>
          </ac:spMkLst>
        </pc:spChg>
        <pc:spChg chg="add del mod">
          <ac:chgData name="김 진희" userId="dbc7924662182225" providerId="LiveId" clId="{D8E416E3-B689-47EB-9A26-30BAB55A6F1A}" dt="2021-06-10T23:16:49.805" v="933" actId="478"/>
          <ac:spMkLst>
            <pc:docMk/>
            <pc:sldMk cId="2833709358" sldId="279"/>
            <ac:spMk id="8" creationId="{3E7BB94E-0062-4D3E-AB8B-AA3BDC33737C}"/>
          </ac:spMkLst>
        </pc:spChg>
        <pc:spChg chg="add mod">
          <ac:chgData name="김 진희" userId="dbc7924662182225" providerId="LiveId" clId="{D8E416E3-B689-47EB-9A26-30BAB55A6F1A}" dt="2021-06-10T23:27:22.295" v="1580" actId="1035"/>
          <ac:spMkLst>
            <pc:docMk/>
            <pc:sldMk cId="2833709358" sldId="279"/>
            <ac:spMk id="9" creationId="{2046D88D-6C00-4AA9-9B76-AE8AFD4AC96B}"/>
          </ac:spMkLst>
        </pc:spChg>
        <pc:spChg chg="add mod">
          <ac:chgData name="김 진희" userId="dbc7924662182225" providerId="LiveId" clId="{D8E416E3-B689-47EB-9A26-30BAB55A6F1A}" dt="2021-06-10T23:27:22.295" v="1580" actId="1035"/>
          <ac:spMkLst>
            <pc:docMk/>
            <pc:sldMk cId="2833709358" sldId="279"/>
            <ac:spMk id="10" creationId="{D3FA6450-6CD2-4139-8B36-185E2FEE21D2}"/>
          </ac:spMkLst>
        </pc:spChg>
        <pc:spChg chg="add del mod">
          <ac:chgData name="김 진희" userId="dbc7924662182225" providerId="LiveId" clId="{D8E416E3-B689-47EB-9A26-30BAB55A6F1A}" dt="2021-06-10T23:22:19.195" v="1130" actId="478"/>
          <ac:spMkLst>
            <pc:docMk/>
            <pc:sldMk cId="2833709358" sldId="279"/>
            <ac:spMk id="19" creationId="{D386B078-B13A-45E2-AA44-2A6145CCE442}"/>
          </ac:spMkLst>
        </pc:spChg>
        <pc:spChg chg="add mod">
          <ac:chgData name="김 진희" userId="dbc7924662182225" providerId="LiveId" clId="{D8E416E3-B689-47EB-9A26-30BAB55A6F1A}" dt="2021-06-10T23:30:17.034" v="1658" actId="1036"/>
          <ac:spMkLst>
            <pc:docMk/>
            <pc:sldMk cId="2833709358" sldId="279"/>
            <ac:spMk id="20" creationId="{1BEAB9B5-2B3E-46B4-877B-4F230DDEE4D6}"/>
          </ac:spMkLst>
        </pc:spChg>
        <pc:spChg chg="add mod">
          <ac:chgData name="김 진희" userId="dbc7924662182225" providerId="LiveId" clId="{D8E416E3-B689-47EB-9A26-30BAB55A6F1A}" dt="2021-06-10T23:30:17.034" v="1658" actId="1036"/>
          <ac:spMkLst>
            <pc:docMk/>
            <pc:sldMk cId="2833709358" sldId="279"/>
            <ac:spMk id="21" creationId="{76C367D4-4D2A-4F2A-9CCE-0D0B51F3413E}"/>
          </ac:spMkLst>
        </pc:spChg>
        <pc:spChg chg="add mod">
          <ac:chgData name="김 진희" userId="dbc7924662182225" providerId="LiveId" clId="{D8E416E3-B689-47EB-9A26-30BAB55A6F1A}" dt="2021-06-10T23:30:17.034" v="1658" actId="1036"/>
          <ac:spMkLst>
            <pc:docMk/>
            <pc:sldMk cId="2833709358" sldId="279"/>
            <ac:spMk id="24" creationId="{F17B465A-5624-4E83-BA03-C0B2606A3C0C}"/>
          </ac:spMkLst>
        </pc:spChg>
        <pc:spChg chg="add mod">
          <ac:chgData name="김 진희" userId="dbc7924662182225" providerId="LiveId" clId="{D8E416E3-B689-47EB-9A26-30BAB55A6F1A}" dt="2021-06-10T23:27:53.682" v="1591" actId="1036"/>
          <ac:spMkLst>
            <pc:docMk/>
            <pc:sldMk cId="2833709358" sldId="279"/>
            <ac:spMk id="26" creationId="{5BF8FD2F-F0E5-4CEF-9637-37AED61FCBE7}"/>
          </ac:spMkLst>
        </pc:spChg>
        <pc:spChg chg="add mod">
          <ac:chgData name="김 진희" userId="dbc7924662182225" providerId="LiveId" clId="{D8E416E3-B689-47EB-9A26-30BAB55A6F1A}" dt="2021-06-10T23:27:53.682" v="1591" actId="1036"/>
          <ac:spMkLst>
            <pc:docMk/>
            <pc:sldMk cId="2833709358" sldId="279"/>
            <ac:spMk id="27" creationId="{9E3D3D45-BF6D-410E-87B5-26B874F29652}"/>
          </ac:spMkLst>
        </pc:spChg>
        <pc:spChg chg="add mod">
          <ac:chgData name="김 진희" userId="dbc7924662182225" providerId="LiveId" clId="{D8E416E3-B689-47EB-9A26-30BAB55A6F1A}" dt="2021-06-10T23:28:15.716" v="1607" actId="207"/>
          <ac:spMkLst>
            <pc:docMk/>
            <pc:sldMk cId="2833709358" sldId="279"/>
            <ac:spMk id="29" creationId="{3F0F5A69-6E84-48BC-848B-E5D9E4D421D2}"/>
          </ac:spMkLst>
        </pc:spChg>
        <pc:spChg chg="add mod">
          <ac:chgData name="김 진희" userId="dbc7924662182225" providerId="LiveId" clId="{D8E416E3-B689-47EB-9A26-30BAB55A6F1A}" dt="2021-06-10T23:30:09.307" v="1651" actId="14100"/>
          <ac:spMkLst>
            <pc:docMk/>
            <pc:sldMk cId="2833709358" sldId="279"/>
            <ac:spMk id="32" creationId="{2EA74770-195F-4815-B09D-6F7DF436E004}"/>
          </ac:spMkLst>
        </pc:spChg>
        <pc:cxnChg chg="add mod">
          <ac:chgData name="김 진희" userId="dbc7924662182225" providerId="LiveId" clId="{D8E416E3-B689-47EB-9A26-30BAB55A6F1A}" dt="2021-06-10T23:27:22.295" v="1580" actId="1035"/>
          <ac:cxnSpMkLst>
            <pc:docMk/>
            <pc:sldMk cId="2833709358" sldId="279"/>
            <ac:cxnSpMk id="12" creationId="{5697A438-F60A-47BE-ADD5-0023205261B9}"/>
          </ac:cxnSpMkLst>
        </pc:cxnChg>
        <pc:cxnChg chg="add mod">
          <ac:chgData name="김 진희" userId="dbc7924662182225" providerId="LiveId" clId="{D8E416E3-B689-47EB-9A26-30BAB55A6F1A}" dt="2021-06-10T23:27:22.295" v="1580" actId="1035"/>
          <ac:cxnSpMkLst>
            <pc:docMk/>
            <pc:sldMk cId="2833709358" sldId="279"/>
            <ac:cxnSpMk id="14" creationId="{BEEEA8F3-B436-4C30-8C0A-98E293DFCEDB}"/>
          </ac:cxnSpMkLst>
        </pc:cxnChg>
        <pc:cxnChg chg="add mod">
          <ac:chgData name="김 진희" userId="dbc7924662182225" providerId="LiveId" clId="{D8E416E3-B689-47EB-9A26-30BAB55A6F1A}" dt="2021-06-10T23:30:17.034" v="1658" actId="1036"/>
          <ac:cxnSpMkLst>
            <pc:docMk/>
            <pc:sldMk cId="2833709358" sldId="279"/>
            <ac:cxnSpMk id="18" creationId="{3AB00092-9B52-4637-85EF-111C34C5FEA3}"/>
          </ac:cxnSpMkLst>
        </pc:cxnChg>
        <pc:cxnChg chg="add mod">
          <ac:chgData name="김 진희" userId="dbc7924662182225" providerId="LiveId" clId="{D8E416E3-B689-47EB-9A26-30BAB55A6F1A}" dt="2021-06-10T23:30:17.034" v="1658" actId="1036"/>
          <ac:cxnSpMkLst>
            <pc:docMk/>
            <pc:sldMk cId="2833709358" sldId="279"/>
            <ac:cxnSpMk id="23" creationId="{193D71D5-BEDA-4E4D-8AC7-F105A2A8E7C4}"/>
          </ac:cxnSpMkLst>
        </pc:cxnChg>
        <pc:cxnChg chg="add mod">
          <ac:chgData name="김 진희" userId="dbc7924662182225" providerId="LiveId" clId="{D8E416E3-B689-47EB-9A26-30BAB55A6F1A}" dt="2021-06-10T23:27:53.682" v="1591" actId="1036"/>
          <ac:cxnSpMkLst>
            <pc:docMk/>
            <pc:sldMk cId="2833709358" sldId="279"/>
            <ac:cxnSpMk id="25" creationId="{163174DF-1062-4FD2-A1A9-DAD03D3461AE}"/>
          </ac:cxnSpMkLst>
        </pc:cxnChg>
        <pc:cxnChg chg="add mod">
          <ac:chgData name="김 진희" userId="dbc7924662182225" providerId="LiveId" clId="{D8E416E3-B689-47EB-9A26-30BAB55A6F1A}" dt="2021-06-10T23:27:53.682" v="1591" actId="1036"/>
          <ac:cxnSpMkLst>
            <pc:docMk/>
            <pc:sldMk cId="2833709358" sldId="279"/>
            <ac:cxnSpMk id="28" creationId="{80C9F81F-DFE7-4883-8B33-2BC4BE93D103}"/>
          </ac:cxnSpMkLst>
        </pc:cxnChg>
      </pc:sldChg>
      <pc:sldChg chg="addSp delSp modSp new del mod modClrScheme chgLayout">
        <pc:chgData name="김 진희" userId="dbc7924662182225" providerId="LiveId" clId="{D8E416E3-B689-47EB-9A26-30BAB55A6F1A}" dt="2021-06-10T23:37:57.055" v="2121" actId="47"/>
        <pc:sldMkLst>
          <pc:docMk/>
          <pc:sldMk cId="2219848556" sldId="280"/>
        </pc:sldMkLst>
        <pc:spChg chg="del mod ord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2" creationId="{0DFCC101-1EF8-420C-B87B-788C6AC5038B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3" creationId="{35658E3D-A136-40F2-B0E6-3D402BC1D28B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4" creationId="{C7DA47D9-CED8-43DC-9D96-3E9FC94DFDB6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5" creationId="{2564CFBC-02A9-41FA-BDE9-B732FCC16968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6" creationId="{EBF8E318-85C6-4D48-9151-E3E4E44FBB77}"/>
          </ac:spMkLst>
        </pc:spChg>
        <pc:spChg chg="add del mod ord">
          <ac:chgData name="김 진희" userId="dbc7924662182225" providerId="LiveId" clId="{D8E416E3-B689-47EB-9A26-30BAB55A6F1A}" dt="2021-06-10T23:32:20.074" v="1752" actId="700"/>
          <ac:spMkLst>
            <pc:docMk/>
            <pc:sldMk cId="2219848556" sldId="280"/>
            <ac:spMk id="7" creationId="{C9BE03BF-7273-411F-9E16-6BB42F3A302B}"/>
          </ac:spMkLst>
        </pc:spChg>
        <pc:spChg chg="add mod ord">
          <ac:chgData name="김 진희" userId="dbc7924662182225" providerId="LiveId" clId="{D8E416E3-B689-47EB-9A26-30BAB55A6F1A}" dt="2021-06-10T23:32:27.521" v="1759"/>
          <ac:spMkLst>
            <pc:docMk/>
            <pc:sldMk cId="2219848556" sldId="280"/>
            <ac:spMk id="8" creationId="{E0044511-EB18-41AC-B6DB-545BAF9C9CC0}"/>
          </ac:spMkLst>
        </pc:spChg>
        <pc:spChg chg="add mod ord">
          <ac:chgData name="김 진희" userId="dbc7924662182225" providerId="LiveId" clId="{D8E416E3-B689-47EB-9A26-30BAB55A6F1A}" dt="2021-06-10T23:32:20.074" v="1752" actId="700"/>
          <ac:spMkLst>
            <pc:docMk/>
            <pc:sldMk cId="2219848556" sldId="280"/>
            <ac:spMk id="9" creationId="{2C364214-BCA9-435B-9C6B-C024BA3A87F5}"/>
          </ac:spMkLst>
        </pc:spChg>
      </pc:sldChg>
      <pc:sldChg chg="modSp add mod">
        <pc:chgData name="김 진희" userId="dbc7924662182225" providerId="LiveId" clId="{D8E416E3-B689-47EB-9A26-30BAB55A6F1A}" dt="2021-06-10T23:33:05.722" v="1830"/>
        <pc:sldMkLst>
          <pc:docMk/>
          <pc:sldMk cId="2630683619" sldId="281"/>
        </pc:sldMkLst>
        <pc:spChg chg="mod">
          <ac:chgData name="김 진희" userId="dbc7924662182225" providerId="LiveId" clId="{D8E416E3-B689-47EB-9A26-30BAB55A6F1A}" dt="2021-06-10T23:32:34.244" v="1767"/>
          <ac:spMkLst>
            <pc:docMk/>
            <pc:sldMk cId="2630683619" sldId="281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0T23:33:05.722" v="1830"/>
          <ac:spMkLst>
            <pc:docMk/>
            <pc:sldMk cId="2630683619" sldId="281"/>
            <ac:spMk id="3" creationId="{25E091C1-A294-4322-A1C2-32811550E702}"/>
          </ac:spMkLst>
        </pc:spChg>
      </pc:sldChg>
      <pc:sldChg chg="modSp new mod">
        <pc:chgData name="김 진희" userId="dbc7924662182225" providerId="LiveId" clId="{D8E416E3-B689-47EB-9A26-30BAB55A6F1A}" dt="2021-06-10T23:37:48.513" v="2120"/>
        <pc:sldMkLst>
          <pc:docMk/>
          <pc:sldMk cId="532943137" sldId="282"/>
        </pc:sldMkLst>
        <pc:spChg chg="mod">
          <ac:chgData name="김 진희" userId="dbc7924662182225" providerId="LiveId" clId="{D8E416E3-B689-47EB-9A26-30BAB55A6F1A}" dt="2021-06-10T23:33:26.349" v="1837"/>
          <ac:spMkLst>
            <pc:docMk/>
            <pc:sldMk cId="532943137" sldId="282"/>
            <ac:spMk id="2" creationId="{F61A5388-8A8A-4124-ACD5-45629FDFB3E2}"/>
          </ac:spMkLst>
        </pc:spChg>
        <pc:spChg chg="mod">
          <ac:chgData name="김 진희" userId="dbc7924662182225" providerId="LiveId" clId="{D8E416E3-B689-47EB-9A26-30BAB55A6F1A}" dt="2021-06-10T23:37:48.513" v="2120"/>
          <ac:spMkLst>
            <pc:docMk/>
            <pc:sldMk cId="532943137" sldId="282"/>
            <ac:spMk id="3" creationId="{3B72460D-185F-4F66-8118-7AB1C9A9A4AE}"/>
          </ac:spMkLst>
        </pc:spChg>
      </pc:sldChg>
      <pc:sldChg chg="modSp add mod">
        <pc:chgData name="김 진희" userId="dbc7924662182225" providerId="LiveId" clId="{D8E416E3-B689-47EB-9A26-30BAB55A6F1A}" dt="2021-06-10T23:52:50.056" v="2833"/>
        <pc:sldMkLst>
          <pc:docMk/>
          <pc:sldMk cId="723149897" sldId="283"/>
        </pc:sldMkLst>
        <pc:spChg chg="mod">
          <ac:chgData name="김 진희" userId="dbc7924662182225" providerId="LiveId" clId="{D8E416E3-B689-47EB-9A26-30BAB55A6F1A}" dt="2021-06-10T23:41:41.764" v="2157" actId="404"/>
          <ac:spMkLst>
            <pc:docMk/>
            <pc:sldMk cId="723149897" sldId="283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0T23:52:50.056" v="2833"/>
          <ac:spMkLst>
            <pc:docMk/>
            <pc:sldMk cId="723149897" sldId="283"/>
            <ac:spMk id="3" creationId="{25E091C1-A294-4322-A1C2-32811550E702}"/>
          </ac:spMkLst>
        </pc:spChg>
      </pc:sldChg>
      <pc:sldChg chg="modSp add mod">
        <pc:chgData name="김 진희" userId="dbc7924662182225" providerId="LiveId" clId="{D8E416E3-B689-47EB-9A26-30BAB55A6F1A}" dt="2021-06-10T23:42:01.787" v="2177" actId="20577"/>
        <pc:sldMkLst>
          <pc:docMk/>
          <pc:sldMk cId="275846674" sldId="284"/>
        </pc:sldMkLst>
        <pc:spChg chg="mod">
          <ac:chgData name="김 진희" userId="dbc7924662182225" providerId="LiveId" clId="{D8E416E3-B689-47EB-9A26-30BAB55A6F1A}" dt="2021-06-10T23:41:51.886" v="2161"/>
          <ac:spMkLst>
            <pc:docMk/>
            <pc:sldMk cId="275846674" sldId="284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0T23:42:01.787" v="2177" actId="20577"/>
          <ac:spMkLst>
            <pc:docMk/>
            <pc:sldMk cId="275846674" sldId="284"/>
            <ac:spMk id="3" creationId="{25E091C1-A294-4322-A1C2-32811550E702}"/>
          </ac:spMkLst>
        </pc:spChg>
      </pc:sldChg>
      <pc:sldChg chg="addSp modSp add mod">
        <pc:chgData name="김 진희" userId="dbc7924662182225" providerId="LiveId" clId="{D8E416E3-B689-47EB-9A26-30BAB55A6F1A}" dt="2021-06-11T02:05:48.787" v="5564" actId="1036"/>
        <pc:sldMkLst>
          <pc:docMk/>
          <pc:sldMk cId="2927222506" sldId="285"/>
        </pc:sldMkLst>
        <pc:spChg chg="mod">
          <ac:chgData name="김 진희" userId="dbc7924662182225" providerId="LiveId" clId="{D8E416E3-B689-47EB-9A26-30BAB55A6F1A}" dt="2021-06-10T23:46:27.847" v="2374" actId="113"/>
          <ac:spMkLst>
            <pc:docMk/>
            <pc:sldMk cId="2927222506" sldId="285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1T02:01:44.313" v="5093" actId="404"/>
          <ac:spMkLst>
            <pc:docMk/>
            <pc:sldMk cId="2927222506" sldId="285"/>
            <ac:spMk id="3" creationId="{25E091C1-A294-4322-A1C2-32811550E702}"/>
          </ac:spMkLst>
        </pc:spChg>
        <pc:spChg chg="add mod">
          <ac:chgData name="김 진희" userId="dbc7924662182225" providerId="LiveId" clId="{D8E416E3-B689-47EB-9A26-30BAB55A6F1A}" dt="2021-06-11T02:03:07.618" v="5176" actId="1036"/>
          <ac:spMkLst>
            <pc:docMk/>
            <pc:sldMk cId="2927222506" sldId="285"/>
            <ac:spMk id="6" creationId="{5B0D6FAC-5334-4190-A51C-5F635A8BFA0E}"/>
          </ac:spMkLst>
        </pc:spChg>
        <pc:spChg chg="add mod">
          <ac:chgData name="김 진희" userId="dbc7924662182225" providerId="LiveId" clId="{D8E416E3-B689-47EB-9A26-30BAB55A6F1A}" dt="2021-06-11T02:05:48.787" v="5564" actId="1036"/>
          <ac:spMkLst>
            <pc:docMk/>
            <pc:sldMk cId="2927222506" sldId="285"/>
            <ac:spMk id="7" creationId="{8E9D960C-F555-402B-9387-ADDDD5619D46}"/>
          </ac:spMkLst>
        </pc:spChg>
        <pc:picChg chg="add mod">
          <ac:chgData name="김 진희" userId="dbc7924662182225" providerId="LiveId" clId="{D8E416E3-B689-47EB-9A26-30BAB55A6F1A}" dt="2021-06-11T02:03:12.749" v="5177" actId="14100"/>
          <ac:picMkLst>
            <pc:docMk/>
            <pc:sldMk cId="2927222506" sldId="285"/>
            <ac:picMk id="5" creationId="{65E95280-3C28-4A50-B3F7-B000472607DA}"/>
          </ac:picMkLst>
        </pc:picChg>
      </pc:sldChg>
      <pc:sldChg chg="add del">
        <pc:chgData name="김 진희" userId="dbc7924662182225" providerId="LiveId" clId="{D8E416E3-B689-47EB-9A26-30BAB55A6F1A}" dt="2021-06-10T23:42:05.045" v="2178" actId="47"/>
        <pc:sldMkLst>
          <pc:docMk/>
          <pc:sldMk cId="3109950298" sldId="285"/>
        </pc:sldMkLst>
      </pc:sldChg>
      <pc:sldChg chg="addSp delSp modSp add mod">
        <pc:chgData name="김 진희" userId="dbc7924662182225" providerId="LiveId" clId="{D8E416E3-B689-47EB-9A26-30BAB55A6F1A}" dt="2021-06-11T01:18:01.665" v="5074" actId="1038"/>
        <pc:sldMkLst>
          <pc:docMk/>
          <pc:sldMk cId="3821724604" sldId="286"/>
        </pc:sldMkLst>
        <pc:spChg chg="del">
          <ac:chgData name="김 진희" userId="dbc7924662182225" providerId="LiveId" clId="{D8E416E3-B689-47EB-9A26-30BAB55A6F1A}" dt="2021-06-11T01:03:21.886" v="4495" actId="478"/>
          <ac:spMkLst>
            <pc:docMk/>
            <pc:sldMk cId="3821724604" sldId="286"/>
            <ac:spMk id="3" creationId="{25E091C1-A294-4322-A1C2-32811550E702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4" creationId="{7BFBB16F-E1C0-4C1F-BF63-66829C84CC4B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" creationId="{E3FB7F8B-645A-4CB8-8EA3-FE10297D4B97}"/>
          </ac:spMkLst>
        </pc:spChg>
        <pc:spChg chg="add del mod">
          <ac:chgData name="김 진희" userId="dbc7924662182225" providerId="LiveId" clId="{D8E416E3-B689-47EB-9A26-30BAB55A6F1A}" dt="2021-06-11T01:03:23.724" v="4496" actId="478"/>
          <ac:spMkLst>
            <pc:docMk/>
            <pc:sldMk cId="3821724604" sldId="286"/>
            <ac:spMk id="11" creationId="{A4F9C365-372B-4B2B-A961-9C3EAD4A6FD2}"/>
          </ac:spMkLst>
        </pc:spChg>
        <pc:spChg chg="add mod">
          <ac:chgData name="김 진희" userId="dbc7924662182225" providerId="LiveId" clId="{D8E416E3-B689-47EB-9A26-30BAB55A6F1A}" dt="2021-06-11T01:10:51.612" v="4725" actId="14100"/>
          <ac:spMkLst>
            <pc:docMk/>
            <pc:sldMk cId="3821724604" sldId="286"/>
            <ac:spMk id="12" creationId="{EA7E1B89-F407-4DA4-B331-7CC75D80B34C}"/>
          </ac:spMkLst>
        </pc:spChg>
        <pc:spChg chg="add mod">
          <ac:chgData name="김 진희" userId="dbc7924662182225" providerId="LiveId" clId="{D8E416E3-B689-47EB-9A26-30BAB55A6F1A}" dt="2021-06-11T01:16:49.802" v="4978" actId="1037"/>
          <ac:spMkLst>
            <pc:docMk/>
            <pc:sldMk cId="3821724604" sldId="286"/>
            <ac:spMk id="24" creationId="{A39E0572-AA08-4436-BE12-3285CF9D94FE}"/>
          </ac:spMkLst>
        </pc:spChg>
        <pc:spChg chg="add mod">
          <ac:chgData name="김 진희" userId="dbc7924662182225" providerId="LiveId" clId="{D8E416E3-B689-47EB-9A26-30BAB55A6F1A}" dt="2021-06-11T01:17:29.482" v="5004" actId="14100"/>
          <ac:spMkLst>
            <pc:docMk/>
            <pc:sldMk cId="3821724604" sldId="286"/>
            <ac:spMk id="25" creationId="{6B720046-E329-45D9-A5FE-BA0B59B79EE8}"/>
          </ac:spMkLst>
        </pc:spChg>
        <pc:spChg chg="add mod">
          <ac:chgData name="김 진희" userId="dbc7924662182225" providerId="LiveId" clId="{D8E416E3-B689-47EB-9A26-30BAB55A6F1A}" dt="2021-06-11T01:18:01.665" v="5074" actId="1038"/>
          <ac:spMkLst>
            <pc:docMk/>
            <pc:sldMk cId="3821724604" sldId="286"/>
            <ac:spMk id="26" creationId="{CE0FCB3D-F984-4ACF-8747-AF9724A47187}"/>
          </ac:spMkLst>
        </pc:spChg>
        <pc:spChg chg="add mod">
          <ac:chgData name="김 진희" userId="dbc7924662182225" providerId="LiveId" clId="{D8E416E3-B689-47EB-9A26-30BAB55A6F1A}" dt="2021-06-11T01:10:49.059" v="4724" actId="14100"/>
          <ac:spMkLst>
            <pc:docMk/>
            <pc:sldMk cId="3821724604" sldId="286"/>
            <ac:spMk id="33" creationId="{AF4AF923-556E-4C92-A466-1170E5042818}"/>
          </ac:spMkLst>
        </pc:spChg>
        <pc:spChg chg="add mod">
          <ac:chgData name="김 진희" userId="dbc7924662182225" providerId="LiveId" clId="{D8E416E3-B689-47EB-9A26-30BAB55A6F1A}" dt="2021-06-11T01:10:02.027" v="4648" actId="14100"/>
          <ac:spMkLst>
            <pc:docMk/>
            <pc:sldMk cId="3821724604" sldId="286"/>
            <ac:spMk id="34" creationId="{E82F132B-3B0F-4C7B-883A-31E2D08B0CD3}"/>
          </ac:spMkLst>
        </pc:spChg>
        <pc:spChg chg="add mod">
          <ac:chgData name="김 진희" userId="dbc7924662182225" providerId="LiveId" clId="{D8E416E3-B689-47EB-9A26-30BAB55A6F1A}" dt="2021-06-11T01:09:55.214" v="4647" actId="14100"/>
          <ac:spMkLst>
            <pc:docMk/>
            <pc:sldMk cId="3821724604" sldId="286"/>
            <ac:spMk id="35" creationId="{3AD91F8A-D3A5-4954-A66E-3A0E4C468115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36" creationId="{F8043EFA-A7F9-4F0F-8309-6FD2647F33A5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37" creationId="{BF3260C0-671B-4106-9D4B-045842D29E5D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38" creationId="{D3936291-7B79-460A-84AE-77C6511E9F04}"/>
          </ac:spMkLst>
        </pc:spChg>
        <pc:spChg chg="add mod">
          <ac:chgData name="김 진희" userId="dbc7924662182225" providerId="LiveId" clId="{D8E416E3-B689-47EB-9A26-30BAB55A6F1A}" dt="2021-06-11T01:11:14.777" v="4738" actId="14100"/>
          <ac:spMkLst>
            <pc:docMk/>
            <pc:sldMk cId="3821724604" sldId="286"/>
            <ac:spMk id="39" creationId="{D19996C9-AF4D-4D45-9B80-3DF821764D8F}"/>
          </ac:spMkLst>
        </pc:spChg>
        <pc:spChg chg="add mod">
          <ac:chgData name="김 진희" userId="dbc7924662182225" providerId="LiveId" clId="{D8E416E3-B689-47EB-9A26-30BAB55A6F1A}" dt="2021-06-11T01:11:12.613" v="4737" actId="1036"/>
          <ac:spMkLst>
            <pc:docMk/>
            <pc:sldMk cId="3821724604" sldId="286"/>
            <ac:spMk id="43" creationId="{520D1683-896F-4D0F-9FDC-4ECADE3F2979}"/>
          </ac:spMkLst>
        </pc:spChg>
        <pc:spChg chg="add mod">
          <ac:chgData name="김 진희" userId="dbc7924662182225" providerId="LiveId" clId="{D8E416E3-B689-47EB-9A26-30BAB55A6F1A}" dt="2021-06-11T01:11:06.353" v="4729" actId="14100"/>
          <ac:spMkLst>
            <pc:docMk/>
            <pc:sldMk cId="3821724604" sldId="286"/>
            <ac:spMk id="45" creationId="{FD94EE16-AB05-434E-B767-8B63567A62C5}"/>
          </ac:spMkLst>
        </pc:spChg>
        <pc:spChg chg="add mod">
          <ac:chgData name="김 진희" userId="dbc7924662182225" providerId="LiveId" clId="{D8E416E3-B689-47EB-9A26-30BAB55A6F1A}" dt="2021-06-11T01:11:57.586" v="4762" actId="1035"/>
          <ac:spMkLst>
            <pc:docMk/>
            <pc:sldMk cId="3821724604" sldId="286"/>
            <ac:spMk id="46" creationId="{CC0C0C7B-4846-43FF-992F-062934E2E378}"/>
          </ac:spMkLst>
        </pc:spChg>
        <pc:spChg chg="add mod">
          <ac:chgData name="김 진희" userId="dbc7924662182225" providerId="LiveId" clId="{D8E416E3-B689-47EB-9A26-30BAB55A6F1A}" dt="2021-06-11T01:12:03.851" v="4769" actId="20577"/>
          <ac:spMkLst>
            <pc:docMk/>
            <pc:sldMk cId="3821724604" sldId="286"/>
            <ac:spMk id="48" creationId="{AF41D89A-E282-493B-92B2-2A34DD560A32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49" creationId="{9BF9EFD7-DE90-46BF-ABDA-F89F8463E8EB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0" creationId="{C3F0474F-8014-463D-B749-1EB22E7AD3A7}"/>
          </ac:spMkLst>
        </pc:spChg>
        <pc:spChg chg="add mod">
          <ac:chgData name="김 진희" userId="dbc7924662182225" providerId="LiveId" clId="{D8E416E3-B689-47EB-9A26-30BAB55A6F1A}" dt="2021-06-11T01:13:29.463" v="4860" actId="14100"/>
          <ac:spMkLst>
            <pc:docMk/>
            <pc:sldMk cId="3821724604" sldId="286"/>
            <ac:spMk id="51" creationId="{6378292B-532E-4FB0-B2F8-2B4461E21717}"/>
          </ac:spMkLst>
        </pc:spChg>
        <pc:spChg chg="add mod">
          <ac:chgData name="김 진희" userId="dbc7924662182225" providerId="LiveId" clId="{D8E416E3-B689-47EB-9A26-30BAB55A6F1A}" dt="2021-06-11T01:13:10.037" v="4816" actId="1036"/>
          <ac:spMkLst>
            <pc:docMk/>
            <pc:sldMk cId="3821724604" sldId="286"/>
            <ac:spMk id="53" creationId="{DDDD0062-028A-4938-B7F5-497328C5DA4C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4" creationId="{7B428252-741D-4CB1-B1A1-A7CC15644052}"/>
          </ac:spMkLst>
        </pc:spChg>
        <pc:spChg chg="add mod">
          <ac:chgData name="김 진희" userId="dbc7924662182225" providerId="LiveId" clId="{D8E416E3-B689-47EB-9A26-30BAB55A6F1A}" dt="2021-06-11T01:14:29.506" v="4881" actId="14100"/>
          <ac:spMkLst>
            <pc:docMk/>
            <pc:sldMk cId="3821724604" sldId="286"/>
            <ac:spMk id="55" creationId="{FA30EE4F-834F-4FA2-96F1-C796628D6F5B}"/>
          </ac:spMkLst>
        </pc:spChg>
        <pc:spChg chg="add mod">
          <ac:chgData name="김 진희" userId="dbc7924662182225" providerId="LiveId" clId="{D8E416E3-B689-47EB-9A26-30BAB55A6F1A}" dt="2021-06-11T01:14:42.371" v="4887" actId="20577"/>
          <ac:spMkLst>
            <pc:docMk/>
            <pc:sldMk cId="3821724604" sldId="286"/>
            <ac:spMk id="57" creationId="{FBF10EA6-594B-4442-B163-729DE94AF586}"/>
          </ac:spMkLst>
        </pc:spChg>
        <pc:spChg chg="add mod">
          <ac:chgData name="김 진희" userId="dbc7924662182225" providerId="LiveId" clId="{D8E416E3-B689-47EB-9A26-30BAB55A6F1A}" dt="2021-06-11T01:14:48.467" v="4892" actId="20577"/>
          <ac:spMkLst>
            <pc:docMk/>
            <pc:sldMk cId="3821724604" sldId="286"/>
            <ac:spMk id="58" creationId="{931843FD-83E0-4385-88D9-045BDB316848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9" creationId="{1D8445E0-4E7A-4417-B89F-8DB8F8ADFCF8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60" creationId="{5F5341C2-D9A2-4C0E-9A21-AF2644B44FCF}"/>
          </ac:spMkLst>
        </pc:spChg>
        <pc:spChg chg="add mod">
          <ac:chgData name="김 진희" userId="dbc7924662182225" providerId="LiveId" clId="{D8E416E3-B689-47EB-9A26-30BAB55A6F1A}" dt="2021-06-11T01:15:58.743" v="4952" actId="207"/>
          <ac:spMkLst>
            <pc:docMk/>
            <pc:sldMk cId="3821724604" sldId="286"/>
            <ac:spMk id="64" creationId="{FBBBD845-FF55-418D-9FAE-5EA6D8FAD21F}"/>
          </ac:spMkLst>
        </pc:spChg>
        <pc:spChg chg="add mod">
          <ac:chgData name="김 진희" userId="dbc7924662182225" providerId="LiveId" clId="{D8E416E3-B689-47EB-9A26-30BAB55A6F1A}" dt="2021-06-11T01:16:52.475" v="4979" actId="14100"/>
          <ac:spMkLst>
            <pc:docMk/>
            <pc:sldMk cId="3821724604" sldId="286"/>
            <ac:spMk id="65" creationId="{B526FB60-239B-4F0B-937E-972A90C3514F}"/>
          </ac:spMkLst>
        </pc:sp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" creationId="{151C1874-08EE-4C83-B437-79956BD1B1E0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7" creationId="{074A7276-6BFF-489E-8872-B3B4EA702198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8" creationId="{4137ACF4-6981-4E00-B2C7-E1F758544B76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40" creationId="{57BE5371-E9BE-4F44-B49F-2DEBD75BE236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41" creationId="{EB7EA02B-EF70-43AC-A9C5-106073966EE6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42" creationId="{1AA45149-0416-4E89-BCAC-F43E5265FBCC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1" creationId="{9304CDA1-18D7-4360-82EB-8E5948AD5E8D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2" creationId="{6D1630D5-29D0-40F2-ACFF-C07115E9C4E3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3" creationId="{512934CB-8FB5-487B-8C00-965B38086930}"/>
          </ac:graphicFrameMkLst>
        </pc:graphicFrame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10" creationId="{3BCFFE72-2932-4F7F-A425-7B256E872558}"/>
          </ac:cxnSpMkLst>
        </pc:cxnChg>
        <pc:cxnChg chg="add mod">
          <ac:chgData name="김 진희" userId="dbc7924662182225" providerId="LiveId" clId="{D8E416E3-B689-47EB-9A26-30BAB55A6F1A}" dt="2021-06-11T01:13:25.898" v="4859" actId="14100"/>
          <ac:cxnSpMkLst>
            <pc:docMk/>
            <pc:sldMk cId="3821724604" sldId="286"/>
            <ac:cxnSpMk id="14" creationId="{3CB3DF6E-E8E6-4C04-A9FE-94D628EB21AA}"/>
          </ac:cxnSpMkLst>
        </pc:cxnChg>
        <pc:cxnChg chg="add mod">
          <ac:chgData name="김 진희" userId="dbc7924662182225" providerId="LiveId" clId="{D8E416E3-B689-47EB-9A26-30BAB55A6F1A}" dt="2021-06-11T01:13:12.684" v="4817" actId="14100"/>
          <ac:cxnSpMkLst>
            <pc:docMk/>
            <pc:sldMk cId="3821724604" sldId="286"/>
            <ac:cxnSpMk id="16" creationId="{E37ADD0F-4552-4319-8EEF-B4E3CF358707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20" creationId="{7438D274-703C-431A-BF3A-2E0B3846688C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30" creationId="{1D5308C1-5DF1-4CC1-91D2-445A1FF208CE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44" creationId="{BA272C9B-2E95-426D-955A-4E4528B8FD46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47" creationId="{EF2861D4-C27E-4338-8B64-9FC989091039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52" creationId="{AB4C1568-B4FA-4FAD-8D6A-D553D3370417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56" creationId="{D87DD65A-B70A-4367-8DDC-F0F0633782AD}"/>
          </ac:cxnSpMkLst>
        </pc:cxnChg>
      </pc:sldChg>
    </pc:docChg>
  </pc:docChgLst>
  <pc:docChgLst>
    <pc:chgData name="김 진희" userId="dbc7924662182225" providerId="LiveId" clId="{9B2B5785-4C4E-44BF-8C92-CCCC640FAFAB}"/>
    <pc:docChg chg="custSel addSld modSld">
      <pc:chgData name="김 진희" userId="dbc7924662182225" providerId="LiveId" clId="{9B2B5785-4C4E-44BF-8C92-CCCC640FAFAB}" dt="2021-06-11T07:06:12.413" v="659" actId="20577"/>
      <pc:docMkLst>
        <pc:docMk/>
      </pc:docMkLst>
      <pc:sldChg chg="modSp mod">
        <pc:chgData name="김 진희" userId="dbc7924662182225" providerId="LiveId" clId="{9B2B5785-4C4E-44BF-8C92-CCCC640FAFAB}" dt="2021-06-11T02:33:48.892" v="0" actId="1076"/>
        <pc:sldMkLst>
          <pc:docMk/>
          <pc:sldMk cId="2806257027" sldId="256"/>
        </pc:sldMkLst>
        <pc:picChg chg="mod">
          <ac:chgData name="김 진희" userId="dbc7924662182225" providerId="LiveId" clId="{9B2B5785-4C4E-44BF-8C92-CCCC640FAFAB}" dt="2021-06-11T02:33:48.892" v="0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addSp delSp modSp mod">
        <pc:chgData name="김 진희" userId="dbc7924662182225" providerId="LiveId" clId="{9B2B5785-4C4E-44BF-8C92-CCCC640FAFAB}" dt="2021-06-11T06:09:07.191" v="572" actId="1076"/>
        <pc:sldMkLst>
          <pc:docMk/>
          <pc:sldMk cId="532943137" sldId="282"/>
        </pc:sldMkLst>
        <pc:spChg chg="add del mod">
          <ac:chgData name="김 진희" userId="dbc7924662182225" providerId="LiveId" clId="{9B2B5785-4C4E-44BF-8C92-CCCC640FAFAB}" dt="2021-06-11T02:34:00.114" v="2"/>
          <ac:spMkLst>
            <pc:docMk/>
            <pc:sldMk cId="532943137" sldId="282"/>
            <ac:spMk id="4" creationId="{BC202FAA-F17E-43F3-BBC9-9471D7EB4DFB}"/>
          </ac:spMkLst>
        </pc:spChg>
        <pc:spChg chg="add del mod">
          <ac:chgData name="김 진희" userId="dbc7924662182225" providerId="LiveId" clId="{9B2B5785-4C4E-44BF-8C92-CCCC640FAFAB}" dt="2021-06-11T02:34:00.114" v="2"/>
          <ac:spMkLst>
            <pc:docMk/>
            <pc:sldMk cId="532943137" sldId="282"/>
            <ac:spMk id="5" creationId="{32422000-21FB-48B4-A0BC-CC1114687926}"/>
          </ac:spMkLst>
        </pc:spChg>
        <pc:picChg chg="add del">
          <ac:chgData name="김 진희" userId="dbc7924662182225" providerId="LiveId" clId="{9B2B5785-4C4E-44BF-8C92-CCCC640FAFAB}" dt="2021-06-11T02:34:01.423" v="4"/>
          <ac:picMkLst>
            <pc:docMk/>
            <pc:sldMk cId="532943137" sldId="282"/>
            <ac:picMk id="6" creationId="{8FC2BE48-7721-406B-A5BC-4E129B56E1A4}"/>
          </ac:picMkLst>
        </pc:picChg>
        <pc:picChg chg="add mod">
          <ac:chgData name="김 진희" userId="dbc7924662182225" providerId="LiveId" clId="{9B2B5785-4C4E-44BF-8C92-CCCC640FAFAB}" dt="2021-06-11T06:09:07.191" v="572" actId="1076"/>
          <ac:picMkLst>
            <pc:docMk/>
            <pc:sldMk cId="532943137" sldId="282"/>
            <ac:picMk id="8" creationId="{FCF64433-5E89-42A7-9AF9-CC843AC443F7}"/>
          </ac:picMkLst>
        </pc:picChg>
      </pc:sldChg>
      <pc:sldChg chg="modSp mod">
        <pc:chgData name="김 진희" userId="dbc7924662182225" providerId="LiveId" clId="{9B2B5785-4C4E-44BF-8C92-CCCC640FAFAB}" dt="2021-06-11T07:06:12.413" v="659" actId="20577"/>
        <pc:sldMkLst>
          <pc:docMk/>
          <pc:sldMk cId="723149897" sldId="283"/>
        </pc:sldMkLst>
        <pc:spChg chg="mod">
          <ac:chgData name="김 진희" userId="dbc7924662182225" providerId="LiveId" clId="{9B2B5785-4C4E-44BF-8C92-CCCC640FAFAB}" dt="2021-06-11T03:55:44.948" v="415"/>
          <ac:spMkLst>
            <pc:docMk/>
            <pc:sldMk cId="723149897" sldId="283"/>
            <ac:spMk id="2" creationId="{A97373DD-BE26-4F85-A9C3-BC63AF2212AF}"/>
          </ac:spMkLst>
        </pc:spChg>
        <pc:spChg chg="mod">
          <ac:chgData name="김 진희" userId="dbc7924662182225" providerId="LiveId" clId="{9B2B5785-4C4E-44BF-8C92-CCCC640FAFAB}" dt="2021-06-11T07:06:12.413" v="659" actId="20577"/>
          <ac:spMkLst>
            <pc:docMk/>
            <pc:sldMk cId="723149897" sldId="283"/>
            <ac:spMk id="3" creationId="{25E091C1-A294-4322-A1C2-32811550E702}"/>
          </ac:spMkLst>
        </pc:spChg>
      </pc:sldChg>
      <pc:sldChg chg="modSp mod">
        <pc:chgData name="김 진희" userId="dbc7924662182225" providerId="LiveId" clId="{9B2B5785-4C4E-44BF-8C92-CCCC640FAFAB}" dt="2021-06-11T03:36:23.539" v="381" actId="113"/>
        <pc:sldMkLst>
          <pc:docMk/>
          <pc:sldMk cId="275846674" sldId="284"/>
        </pc:sldMkLst>
        <pc:spChg chg="mod">
          <ac:chgData name="김 진희" userId="dbc7924662182225" providerId="LiveId" clId="{9B2B5785-4C4E-44BF-8C92-CCCC640FAFAB}" dt="2021-06-11T03:36:23.539" v="381" actId="113"/>
          <ac:spMkLst>
            <pc:docMk/>
            <pc:sldMk cId="275846674" sldId="284"/>
            <ac:spMk id="2" creationId="{A97373DD-BE26-4F85-A9C3-BC63AF2212AF}"/>
          </ac:spMkLst>
        </pc:spChg>
      </pc:sldChg>
      <pc:sldChg chg="modSp mod">
        <pc:chgData name="김 진희" userId="dbc7924662182225" providerId="LiveId" clId="{9B2B5785-4C4E-44BF-8C92-CCCC640FAFAB}" dt="2021-06-11T06:19:42.990" v="583" actId="1036"/>
        <pc:sldMkLst>
          <pc:docMk/>
          <pc:sldMk cId="2927222506" sldId="285"/>
        </pc:sldMkLst>
        <pc:spChg chg="mod">
          <ac:chgData name="김 진희" userId="dbc7924662182225" providerId="LiveId" clId="{9B2B5785-4C4E-44BF-8C92-CCCC640FAFAB}" dt="2021-06-11T06:19:42.990" v="583" actId="1036"/>
          <ac:spMkLst>
            <pc:docMk/>
            <pc:sldMk cId="2927222506" sldId="285"/>
            <ac:spMk id="6" creationId="{5B0D6FAC-5334-4190-A51C-5F635A8BFA0E}"/>
          </ac:spMkLst>
        </pc:spChg>
        <pc:spChg chg="mod">
          <ac:chgData name="김 진희" userId="dbc7924662182225" providerId="LiveId" clId="{9B2B5785-4C4E-44BF-8C92-CCCC640FAFAB}" dt="2021-06-11T03:30:40.899" v="340" actId="1036"/>
          <ac:spMkLst>
            <pc:docMk/>
            <pc:sldMk cId="2927222506" sldId="285"/>
            <ac:spMk id="7" creationId="{8E9D960C-F555-402B-9387-ADDDD5619D46}"/>
          </ac:spMkLst>
        </pc:spChg>
        <pc:picChg chg="mod">
          <ac:chgData name="김 진희" userId="dbc7924662182225" providerId="LiveId" clId="{9B2B5785-4C4E-44BF-8C92-CCCC640FAFAB}" dt="2021-06-11T06:19:42.990" v="583" actId="1036"/>
          <ac:picMkLst>
            <pc:docMk/>
            <pc:sldMk cId="2927222506" sldId="285"/>
            <ac:picMk id="5" creationId="{65E95280-3C28-4A50-B3F7-B000472607DA}"/>
          </ac:picMkLst>
        </pc:picChg>
      </pc:sldChg>
      <pc:sldChg chg="addSp delSp modSp add mod">
        <pc:chgData name="김 진희" userId="dbc7924662182225" providerId="LiveId" clId="{9B2B5785-4C4E-44BF-8C92-CCCC640FAFAB}" dt="2021-06-11T03:23:48.086" v="317" actId="1037"/>
        <pc:sldMkLst>
          <pc:docMk/>
          <pc:sldMk cId="2239274784" sldId="287"/>
        </pc:sldMkLst>
        <pc:spChg chg="mod">
          <ac:chgData name="김 진희" userId="dbc7924662182225" providerId="LiveId" clId="{9B2B5785-4C4E-44BF-8C92-CCCC640FAFAB}" dt="2021-06-11T02:53:12.056" v="187" actId="2710"/>
          <ac:spMkLst>
            <pc:docMk/>
            <pc:sldMk cId="2239274784" sldId="287"/>
            <ac:spMk id="3" creationId="{25E091C1-A294-4322-A1C2-32811550E702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4" creationId="{7BFBB16F-E1C0-4C1F-BF63-66829C84CC4B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5" creationId="{E3FB7F8B-645A-4CB8-8EA3-FE10297D4B97}"/>
          </ac:spMkLst>
        </pc:spChg>
        <pc:spChg chg="add mod">
          <ac:chgData name="김 진희" userId="dbc7924662182225" providerId="LiveId" clId="{9B2B5785-4C4E-44BF-8C92-CCCC640FAFAB}" dt="2021-06-11T03:23:48.086" v="317" actId="1037"/>
          <ac:spMkLst>
            <pc:docMk/>
            <pc:sldMk cId="2239274784" sldId="287"/>
            <ac:spMk id="12" creationId="{83B30593-DE18-484A-8E51-A15ADFBA4568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36" creationId="{F8043EFA-A7F9-4F0F-8309-6FD2647F33A5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37" creationId="{BF3260C0-671B-4106-9D4B-045842D29E5D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38" creationId="{D3936291-7B79-460A-84AE-77C6511E9F04}"/>
          </ac:spMkLst>
        </pc:spChg>
        <pc:spChg chg="add mod">
          <ac:chgData name="김 진희" userId="dbc7924662182225" providerId="LiveId" clId="{9B2B5785-4C4E-44BF-8C92-CCCC640FAFAB}" dt="2021-06-11T03:23:48.086" v="317" actId="1037"/>
          <ac:spMkLst>
            <pc:docMk/>
            <pc:sldMk cId="2239274784" sldId="287"/>
            <ac:spMk id="39" creationId="{A73F1A61-E03D-40E0-A3C1-644202967A31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49" creationId="{9BF9EFD7-DE90-46BF-ABDA-F89F8463E8EB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50" creationId="{C3F0474F-8014-463D-B749-1EB22E7AD3A7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54" creationId="{7B428252-741D-4CB1-B1A1-A7CC15644052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59" creationId="{1D8445E0-4E7A-4417-B89F-8DB8F8ADFCF8}"/>
          </ac:spMkLst>
        </pc:spChg>
        <pc:spChg chg="del">
          <ac:chgData name="김 진희" userId="dbc7924662182225" providerId="LiveId" clId="{9B2B5785-4C4E-44BF-8C92-CCCC640FAFAB}" dt="2021-06-11T02:53:16.077" v="188" actId="478"/>
          <ac:spMkLst>
            <pc:docMk/>
            <pc:sldMk cId="2239274784" sldId="287"/>
            <ac:spMk id="60" creationId="{5F5341C2-D9A2-4C0E-9A21-AF2644B44FCF}"/>
          </ac:spMkLst>
        </pc:sp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6" creationId="{151C1874-08EE-4C83-B437-79956BD1B1E0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7" creationId="{074A7276-6BFF-489E-8872-B3B4EA702198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8" creationId="{4137ACF4-6981-4E00-B2C7-E1F758544B76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40" creationId="{57BE5371-E9BE-4F44-B49F-2DEBD75BE236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41" creationId="{EB7EA02B-EF70-43AC-A9C5-106073966EE6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42" creationId="{1AA45149-0416-4E89-BCAC-F43E5265FBCC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61" creationId="{9304CDA1-18D7-4360-82EB-8E5948AD5E8D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62" creationId="{6D1630D5-29D0-40F2-ACFF-C07115E9C4E3}"/>
          </ac:graphicFrameMkLst>
        </pc:graphicFrameChg>
        <pc:graphicFrameChg chg="del">
          <ac:chgData name="김 진희" userId="dbc7924662182225" providerId="LiveId" clId="{9B2B5785-4C4E-44BF-8C92-CCCC640FAFAB}" dt="2021-06-11T02:53:16.077" v="188" actId="478"/>
          <ac:graphicFrameMkLst>
            <pc:docMk/>
            <pc:sldMk cId="2239274784" sldId="287"/>
            <ac:graphicFrameMk id="63" creationId="{512934CB-8FB5-487B-8C00-965B38086930}"/>
          </ac:graphicFrameMkLst>
        </pc:graphicFrameChg>
        <pc:picChg chg="add del mod">
          <ac:chgData name="김 진희" userId="dbc7924662182225" providerId="LiveId" clId="{9B2B5785-4C4E-44BF-8C92-CCCC640FAFAB}" dt="2021-06-11T02:56:05.670" v="250" actId="478"/>
          <ac:picMkLst>
            <pc:docMk/>
            <pc:sldMk cId="2239274784" sldId="287"/>
            <ac:picMk id="11" creationId="{4787C682-610C-4D6E-B3CA-E3A1519B45A1}"/>
          </ac:picMkLst>
        </pc:picChg>
        <pc:picChg chg="add mod">
          <ac:chgData name="김 진희" userId="dbc7924662182225" providerId="LiveId" clId="{9B2B5785-4C4E-44BF-8C92-CCCC640FAFAB}" dt="2021-06-11T03:23:48.086" v="317" actId="1037"/>
          <ac:picMkLst>
            <pc:docMk/>
            <pc:sldMk cId="2239274784" sldId="287"/>
            <ac:picMk id="14" creationId="{468F9BAF-493A-4851-A8F5-7540ACB3B351}"/>
          </ac:picMkLst>
        </pc:picChg>
        <pc:picChg chg="add mod">
          <ac:chgData name="김 진희" userId="dbc7924662182225" providerId="LiveId" clId="{9B2B5785-4C4E-44BF-8C92-CCCC640FAFAB}" dt="2021-06-11T03:23:48.086" v="317" actId="1037"/>
          <ac:picMkLst>
            <pc:docMk/>
            <pc:sldMk cId="2239274784" sldId="287"/>
            <ac:picMk id="16" creationId="{3A70D398-419E-4BAB-BC55-B3E0B7B9117D}"/>
          </ac:picMkLst>
        </pc:pic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10" creationId="{3BCFFE72-2932-4F7F-A425-7B256E872558}"/>
          </ac:cxnSpMkLst>
        </pc:cxn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20" creationId="{7438D274-703C-431A-BF3A-2E0B3846688C}"/>
          </ac:cxnSpMkLst>
        </pc:cxn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30" creationId="{1D5308C1-5DF1-4CC1-91D2-445A1FF208CE}"/>
          </ac:cxnSpMkLst>
        </pc:cxn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44" creationId="{BA272C9B-2E95-426D-955A-4E4528B8FD46}"/>
          </ac:cxnSpMkLst>
        </pc:cxn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47" creationId="{EF2861D4-C27E-4338-8B64-9FC989091039}"/>
          </ac:cxnSpMkLst>
        </pc:cxn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52" creationId="{AB4C1568-B4FA-4FAD-8D6A-D553D3370417}"/>
          </ac:cxnSpMkLst>
        </pc:cxnChg>
        <pc:cxnChg chg="del mod">
          <ac:chgData name="김 진희" userId="dbc7924662182225" providerId="LiveId" clId="{9B2B5785-4C4E-44BF-8C92-CCCC640FAFAB}" dt="2021-06-11T02:53:16.077" v="188" actId="478"/>
          <ac:cxnSpMkLst>
            <pc:docMk/>
            <pc:sldMk cId="2239274784" sldId="287"/>
            <ac:cxnSpMk id="56" creationId="{D87DD65A-B70A-4367-8DDC-F0F0633782A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78C3B1-3087-4D7F-A9FB-D47546067F3F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2021-06-11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13ADA8-5936-4024-A978-9F03864ADB01}" type="datetime1">
              <a:rPr lang="en-US" altLang="ko-KR" noProof="0" smtClean="0"/>
              <a:pPr/>
              <a:t>6/11/2021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6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1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A09EC37D-EE09-4239-BE55-507F0323BB0E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7D4D5-5D46-4745-91A0-C484721F2661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6F2186-9EC0-403E-BFFC-3B6AAF245809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082EE-B26C-438F-B1E3-EEF8B00768AF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FBA0C-9227-4A98-9B86-7C413AD4EF37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40AC9E-7BC6-4554-A69B-F82399F5FF65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824494-60C2-4E68-977F-F0993FD69547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13C4-F397-465A-ACBE-F9A7997C1873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7038D-4847-40EA-AB15-D8B7933DF9B8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1347-827A-4CD6-961B-82B37B90F8FD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3B9B5-03BD-4539-B759-98EAF813752E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A3E85EE-CAB7-477B-AAF6-928BFF5A0DC8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facebook.com/docs/graph-api/using-graph-a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6557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sz="3600" dirty="0">
                <a:solidFill>
                  <a:srgbClr val="FFFFFF"/>
                </a:solidFill>
              </a:rPr>
              <a:t>Java Swing SNS </a:t>
            </a:r>
            <a:r>
              <a:rPr lang="ko-KR" altLang="en-US" sz="3600" dirty="0">
                <a:solidFill>
                  <a:srgbClr val="FFFFFF"/>
                </a:solidFill>
              </a:rPr>
              <a:t>관리자</a:t>
            </a:r>
            <a:endParaRPr lang="en-US" altLang="ko-KR" sz="3600" dirty="0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6832499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err="1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융합애플리케이션</a:t>
            </a:r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개발자 양성과정 </a:t>
            </a:r>
            <a:r>
              <a:rPr lang="en-US" altLang="ko-KR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 </a:t>
            </a:r>
            <a:r>
              <a:rPr lang="en-US" altLang="ko-KR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김진희</a:t>
            </a:r>
            <a:endParaRPr lang="en-US" altLang="ko-KR" dirty="0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향후 개선의 여지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 로그인 기능 구현 </a:t>
            </a:r>
            <a:r>
              <a:rPr lang="en-US" altLang="ko-KR" sz="1800" dirty="0"/>
              <a:t>(https</a:t>
            </a:r>
            <a:r>
              <a:rPr lang="ko-KR" altLang="en-US" sz="1800" dirty="0"/>
              <a:t>가 아닌 </a:t>
            </a:r>
            <a:r>
              <a:rPr lang="en-US" altLang="ko-KR" sz="1800" dirty="0"/>
              <a:t>http</a:t>
            </a:r>
            <a:r>
              <a:rPr lang="ko-KR" altLang="en-US" sz="1800" dirty="0"/>
              <a:t>로 로그인 요청 불허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/>
              <a:t>게시물 작성</a:t>
            </a:r>
            <a:r>
              <a:rPr lang="en-US" altLang="ko-KR" sz="1800" dirty="0"/>
              <a:t>/</a:t>
            </a:r>
            <a:r>
              <a:rPr lang="ko-KR" altLang="en-US" sz="1800" dirty="0"/>
              <a:t>수정</a:t>
            </a:r>
            <a:r>
              <a:rPr lang="en-US" altLang="ko-KR" sz="1800" dirty="0"/>
              <a:t>/</a:t>
            </a:r>
            <a:r>
              <a:rPr lang="ko-KR" altLang="en-US" sz="1800" dirty="0"/>
              <a:t>삭제가 가능한 </a:t>
            </a:r>
            <a:r>
              <a:rPr lang="en-US" altLang="ko-KR" sz="1800" dirty="0"/>
              <a:t>Facebook API </a:t>
            </a:r>
            <a:r>
              <a:rPr lang="ko-KR" altLang="en-US" sz="1800" dirty="0"/>
              <a:t>이외에 다른 방법 알아보기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/>
              <a:t>다른 </a:t>
            </a:r>
            <a:r>
              <a:rPr lang="en-US" altLang="ko-KR" sz="1800" dirty="0"/>
              <a:t>SNS</a:t>
            </a:r>
            <a:r>
              <a:rPr lang="ko-KR" altLang="en-US" sz="1800" dirty="0"/>
              <a:t>로의 확장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 게시물 예비 저장 및</a:t>
            </a:r>
            <a:r>
              <a:rPr lang="en-US" altLang="ko-KR" sz="1800" dirty="0"/>
              <a:t> DB </a:t>
            </a:r>
            <a:r>
              <a:rPr lang="ko-KR" altLang="en-US" sz="1800" dirty="0"/>
              <a:t>구축으로 자체 서비스</a:t>
            </a:r>
          </a:p>
        </p:txBody>
      </p:sp>
    </p:spTree>
    <p:extLst>
      <p:ext uri="{BB962C8B-B14F-4D97-AF65-F5344CB8AC3E}">
        <p14:creationId xmlns:p14="http://schemas.microsoft.com/office/powerpoint/2010/main" val="72314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A5388-8A8A-4124-ACD5-45629FDF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2460D-185F-4F66-8118-7AB1C9A9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주제 선정 배경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주제 범위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시연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구현 방법 및 사용 기술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프로젝트 진행 중 터득한 기술</a:t>
            </a:r>
            <a:br>
              <a:rPr lang="en-US" altLang="ko-KR" sz="1800" dirty="0"/>
            </a:br>
            <a:r>
              <a:rPr lang="ko-KR" altLang="en-US" sz="1800" dirty="0"/>
              <a:t>및 부딪힌 문제점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향후 개선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F64433-5E89-42A7-9AF9-CC843AC4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4297680"/>
            <a:ext cx="5826736" cy="17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주제 선정 배경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03535-2FAF-4B20-8FB3-6ED49A5D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SNS</a:t>
            </a:r>
            <a:r>
              <a:rPr lang="ko-KR" altLang="en-US" sz="2400" dirty="0"/>
              <a:t>를 사용하다 보면 게시물이 많아져 관리하기 어려워진다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-US" altLang="ko-KR" sz="2400" dirty="0"/>
              <a:t>SNS</a:t>
            </a:r>
            <a:r>
              <a:rPr lang="ko-KR" altLang="en-US" sz="2400" dirty="0"/>
              <a:t>에 공들여 적어온 자신의 생각을 정리하는 데에 도움을 주는 프로그램을 개발할 필요성을 느낌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5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주제 범위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52C5C-E95A-473E-A0D1-6932647A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845807"/>
            <a:ext cx="4754880" cy="822960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SNS</a:t>
            </a:r>
            <a:r>
              <a:rPr lang="ko-KR" altLang="en-US" sz="1800" b="1" dirty="0"/>
              <a:t>는 페이스북만으로 범위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03535-2FAF-4B20-8FB3-6ED49A5D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72173"/>
            <a:ext cx="4440506" cy="398205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구현한 기능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레이아웃 작성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게시물 읽어 오기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 미 구현 기능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게시물 생성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 실제 </a:t>
            </a:r>
            <a:r>
              <a:rPr lang="ko-KR" altLang="en-US" sz="1400" dirty="0" err="1"/>
              <a:t>페이스북에</a:t>
            </a:r>
            <a:r>
              <a:rPr lang="ko-KR" altLang="en-US" sz="1400" dirty="0"/>
              <a:t> 반영하기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페이스북 로그인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A5017-14E7-4292-8C58-513EE388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1845807"/>
            <a:ext cx="4754880" cy="8229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게시물 </a:t>
            </a:r>
            <a:r>
              <a:rPr lang="en-US" altLang="ko-KR" sz="2000" dirty="0"/>
              <a:t>CRUD </a:t>
            </a:r>
            <a:r>
              <a:rPr lang="ko-KR" altLang="en-US" sz="2000" dirty="0"/>
              <a:t>구현 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5B93D-E61F-47F0-B788-EA317D98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633959"/>
            <a:ext cx="4754880" cy="573698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페이스북 </a:t>
            </a:r>
            <a:r>
              <a:rPr lang="en-US" altLang="ko-KR" sz="1600" dirty="0"/>
              <a:t>Graph API </a:t>
            </a:r>
            <a:r>
              <a:rPr lang="ko-KR" altLang="en-US" sz="1600" dirty="0"/>
              <a:t>사용 </a:t>
            </a:r>
            <a:r>
              <a:rPr lang="en-US" altLang="ko-KR" sz="1600" dirty="0"/>
              <a:t>(HTTP request)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46D88D-6C00-4AA9-9B76-AE8AFD4AC96B}"/>
              </a:ext>
            </a:extLst>
          </p:cNvPr>
          <p:cNvSpPr/>
          <p:nvPr/>
        </p:nvSpPr>
        <p:spPr>
          <a:xfrm>
            <a:off x="6328230" y="3309257"/>
            <a:ext cx="1117600" cy="57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A6450-6CD2-4139-8B36-185E2FEE21D2}"/>
              </a:ext>
            </a:extLst>
          </p:cNvPr>
          <p:cNvSpPr/>
          <p:nvPr/>
        </p:nvSpPr>
        <p:spPr>
          <a:xfrm>
            <a:off x="9485085" y="3309257"/>
            <a:ext cx="1596571" cy="57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Facebook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97A438-F60A-47BE-ADD5-0023205261B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879776" y="3882955"/>
            <a:ext cx="7254" cy="264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EEA8F3-B436-4C30-8C0A-98E293DFCE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283371" y="3882955"/>
            <a:ext cx="7253" cy="253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B00092-9B52-4637-85EF-111C34C5FEA3}"/>
              </a:ext>
            </a:extLst>
          </p:cNvPr>
          <p:cNvCxnSpPr/>
          <p:nvPr/>
        </p:nvCxnSpPr>
        <p:spPr>
          <a:xfrm>
            <a:off x="6887030" y="4527871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EAB9B5-2B3E-46B4-877B-4F230DDEE4D6}"/>
              </a:ext>
            </a:extLst>
          </p:cNvPr>
          <p:cNvSpPr txBox="1"/>
          <p:nvPr/>
        </p:nvSpPr>
        <p:spPr>
          <a:xfrm>
            <a:off x="7765503" y="418931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가져오기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367D4-4D2A-4F2A-9CCE-0D0B51F3413E}"/>
              </a:ext>
            </a:extLst>
          </p:cNvPr>
          <p:cNvSpPr txBox="1"/>
          <p:nvPr/>
        </p:nvSpPr>
        <p:spPr>
          <a:xfrm>
            <a:off x="7743372" y="4544534"/>
            <a:ext cx="163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93D71D5-BEDA-4E4D-8AC7-F105A2A8E7C4}"/>
              </a:ext>
            </a:extLst>
          </p:cNvPr>
          <p:cNvCxnSpPr/>
          <p:nvPr/>
        </p:nvCxnSpPr>
        <p:spPr>
          <a:xfrm flipH="1">
            <a:off x="6887030" y="4890728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7B465A-5624-4E83-BA03-C0B2606A3C0C}"/>
              </a:ext>
            </a:extLst>
          </p:cNvPr>
          <p:cNvSpPr txBox="1"/>
          <p:nvPr/>
        </p:nvSpPr>
        <p:spPr>
          <a:xfrm>
            <a:off x="7524083" y="4907961"/>
            <a:ext cx="204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응답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(response)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63174DF-1062-4FD2-A1A9-DAD03D3461AE}"/>
              </a:ext>
            </a:extLst>
          </p:cNvPr>
          <p:cNvCxnSpPr/>
          <p:nvPr/>
        </p:nvCxnSpPr>
        <p:spPr>
          <a:xfrm>
            <a:off x="6908803" y="5711368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F8FD2F-F0E5-4CEF-9637-37AED61FCBE7}"/>
              </a:ext>
            </a:extLst>
          </p:cNvPr>
          <p:cNvSpPr txBox="1"/>
          <p:nvPr/>
        </p:nvSpPr>
        <p:spPr>
          <a:xfrm>
            <a:off x="7453449" y="5372814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생성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D3D45-BF6D-410E-87B5-26B874F29652}"/>
              </a:ext>
            </a:extLst>
          </p:cNvPr>
          <p:cNvSpPr txBox="1"/>
          <p:nvPr/>
        </p:nvSpPr>
        <p:spPr>
          <a:xfrm>
            <a:off x="7678061" y="5728031"/>
            <a:ext cx="1529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C9F81F-DFE7-4883-8B33-2BC4BE93D103}"/>
              </a:ext>
            </a:extLst>
          </p:cNvPr>
          <p:cNvCxnSpPr/>
          <p:nvPr/>
        </p:nvCxnSpPr>
        <p:spPr>
          <a:xfrm flipH="1">
            <a:off x="6908803" y="6074225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0F5A69-6E84-48BC-848B-E5D9E4D421D2}"/>
              </a:ext>
            </a:extLst>
          </p:cNvPr>
          <p:cNvSpPr txBox="1"/>
          <p:nvPr/>
        </p:nvSpPr>
        <p:spPr>
          <a:xfrm>
            <a:off x="7995799" y="607694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거부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A74770-195F-4815-B09D-6F7DF436E004}"/>
              </a:ext>
            </a:extLst>
          </p:cNvPr>
          <p:cNvSpPr/>
          <p:nvPr/>
        </p:nvSpPr>
        <p:spPr>
          <a:xfrm>
            <a:off x="5779008" y="5372813"/>
            <a:ext cx="5668452" cy="1243201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283370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미구현</a:t>
            </a:r>
            <a:r>
              <a:rPr lang="ko-KR" altLang="en-US" dirty="0"/>
              <a:t> 기능은 </a:t>
            </a:r>
            <a:r>
              <a:rPr lang="en-US" altLang="ko-KR" dirty="0"/>
              <a:t>UI </a:t>
            </a:r>
            <a:r>
              <a:rPr lang="ko-KR" altLang="en-US" dirty="0"/>
              <a:t>상으로만 구현함</a:t>
            </a:r>
          </a:p>
        </p:txBody>
      </p:sp>
    </p:spTree>
    <p:extLst>
      <p:ext uri="{BB962C8B-B14F-4D97-AF65-F5344CB8AC3E}">
        <p14:creationId xmlns:p14="http://schemas.microsoft.com/office/powerpoint/2010/main" val="26306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구현 방법 및 사용 기술</a:t>
            </a:r>
            <a:endParaRPr lang="en-US" altLang="ko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51225"/>
            <a:ext cx="9720073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 게시물 </a:t>
            </a:r>
            <a:r>
              <a:rPr lang="en-US" altLang="ko-KR" sz="1800" dirty="0"/>
              <a:t>CRUD</a:t>
            </a:r>
            <a:r>
              <a:rPr lang="ko-KR" altLang="en-US" sz="1800" b="1" dirty="0"/>
              <a:t>는 </a:t>
            </a:r>
            <a:r>
              <a:rPr lang="en-US" altLang="ko-KR" sz="1800" dirty="0"/>
              <a:t>HTTP Request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페이스북에서</a:t>
            </a:r>
            <a:r>
              <a:rPr lang="ko-KR" altLang="en-US" sz="1800" b="1" dirty="0"/>
              <a:t> 제공한 </a:t>
            </a:r>
            <a:r>
              <a:rPr lang="en-US" altLang="ko-KR" sz="1800" dirty="0"/>
              <a:t>Facebook Graph API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사용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패키지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클래스 구조도 및 레이아웃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FBB16F-E1C0-4C1F-BF63-66829C84CC4B}"/>
              </a:ext>
            </a:extLst>
          </p:cNvPr>
          <p:cNvSpPr/>
          <p:nvPr/>
        </p:nvSpPr>
        <p:spPr>
          <a:xfrm>
            <a:off x="1024128" y="3369331"/>
            <a:ext cx="2979461" cy="315503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FB7F8B-645A-4CB8-8EA3-FE10297D4B97}"/>
              </a:ext>
            </a:extLst>
          </p:cNvPr>
          <p:cNvSpPr/>
          <p:nvPr/>
        </p:nvSpPr>
        <p:spPr>
          <a:xfrm>
            <a:off x="4606269" y="3369331"/>
            <a:ext cx="4599515" cy="315503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timeline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51C1874-08EE-4C83-B437-79956BD1B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42767"/>
              </p:ext>
            </p:extLst>
          </p:nvPr>
        </p:nvGraphicFramePr>
        <p:xfrm>
          <a:off x="1107933" y="3803435"/>
          <a:ext cx="2811850" cy="109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50">
                  <a:extLst>
                    <a:ext uri="{9D8B030D-6E8A-4147-A177-3AD203B41FA5}">
                      <a16:colId xmlns:a16="http://schemas.microsoft.com/office/drawing/2014/main" val="3131033356"/>
                    </a:ext>
                  </a:extLst>
                </a:gridCol>
              </a:tblGrid>
              <a:tr h="380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FacebookClawlingManager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54323"/>
                  </a:ext>
                </a:extLst>
              </a:tr>
              <a:tr h="220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15969"/>
                  </a:ext>
                </a:extLst>
              </a:tr>
              <a:tr h="220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Request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14529"/>
                  </a:ext>
                </a:extLst>
              </a:tr>
              <a:tr h="220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데이터를 가지고서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반영함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383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74A7276-6BFF-489E-8872-B3B4EA70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87132"/>
              </p:ext>
            </p:extLst>
          </p:nvPr>
        </p:nvGraphicFramePr>
        <p:xfrm>
          <a:off x="2587302" y="5486287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LoginWindow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37ACF4-6981-4E00-B2C7-E1F75854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34617"/>
              </p:ext>
            </p:extLst>
          </p:nvPr>
        </p:nvGraphicFramePr>
        <p:xfrm>
          <a:off x="1142278" y="5492521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Main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BCFFE72-2932-4F7F-A425-7B256E872558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 flipH="1" flipV="1">
            <a:off x="2520014" y="5473012"/>
            <a:ext cx="6234" cy="1445024"/>
          </a:xfrm>
          <a:prstGeom prst="bentConnector3">
            <a:avLst>
              <a:gd name="adj1" fmla="val -366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438D274-703C-431A-BF3A-2E0B3846688C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 flipV="1">
            <a:off x="2520014" y="4766892"/>
            <a:ext cx="6234" cy="1445024"/>
          </a:xfrm>
          <a:prstGeom prst="bentConnector3">
            <a:avLst>
              <a:gd name="adj1" fmla="val -366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D5308C1-5DF1-4CC1-91D2-445A1FF208CE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>
            <a:off x="1107934" y="4350429"/>
            <a:ext cx="34345" cy="1495152"/>
          </a:xfrm>
          <a:prstGeom prst="bentConnector3">
            <a:avLst>
              <a:gd name="adj1" fmla="val 765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043EFA-A7F9-4F0F-8309-6FD2647F33A5}"/>
              </a:ext>
            </a:extLst>
          </p:cNvPr>
          <p:cNvSpPr txBox="1"/>
          <p:nvPr/>
        </p:nvSpPr>
        <p:spPr>
          <a:xfrm>
            <a:off x="2224219" y="6474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60C0-671B-4106-9D4B-045842D29E5D}"/>
              </a:ext>
            </a:extLst>
          </p:cNvPr>
          <p:cNvSpPr txBox="1"/>
          <p:nvPr/>
        </p:nvSpPr>
        <p:spPr>
          <a:xfrm>
            <a:off x="2211805" y="52089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36291-7B79-460A-84AE-77C6511E9F04}"/>
              </a:ext>
            </a:extLst>
          </p:cNvPr>
          <p:cNvSpPr txBox="1"/>
          <p:nvPr/>
        </p:nvSpPr>
        <p:spPr>
          <a:xfrm>
            <a:off x="951403" y="50482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7BE5371-E9BE-4F44-B49F-2DEBD75BE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03600"/>
              </p:ext>
            </p:extLst>
          </p:nvPr>
        </p:nvGraphicFramePr>
        <p:xfrm>
          <a:off x="5808363" y="3945054"/>
          <a:ext cx="2087608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7608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AbstractContentsPanel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EB7EA02B-EF70-43AC-A9C5-10607396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23018"/>
              </p:ext>
            </p:extLst>
          </p:nvPr>
        </p:nvGraphicFramePr>
        <p:xfrm>
          <a:off x="4760784" y="5112483"/>
          <a:ext cx="1973650" cy="1090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3650">
                  <a:extLst>
                    <a:ext uri="{9D8B030D-6E8A-4147-A177-3AD203B41FA5}">
                      <a16:colId xmlns:a16="http://schemas.microsoft.com/office/drawing/2014/main" val="2745115403"/>
                    </a:ext>
                  </a:extLst>
                </a:gridCol>
              </a:tblGrid>
              <a:tr h="358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TimeLinePanel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23151"/>
                  </a:ext>
                </a:extLst>
              </a:tr>
              <a:tr h="707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여러 개의 </a:t>
                      </a:r>
                      <a:r>
                        <a:rPr lang="en-US" altLang="ko-KR" sz="1400" dirty="0" err="1"/>
                        <a:t>TimeLinePanel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혹은 </a:t>
                      </a:r>
                      <a:r>
                        <a:rPr lang="en-US" altLang="ko-KR" sz="1400" dirty="0" err="1"/>
                        <a:t>PostPanel</a:t>
                      </a:r>
                      <a:r>
                        <a:rPr lang="ko-KR" altLang="en-US" sz="1400" dirty="0"/>
                        <a:t>을 레이아웃 안에 넣을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6987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AA45149-0416-4E89-BCAC-F43E5265F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63434"/>
              </p:ext>
            </p:extLst>
          </p:nvPr>
        </p:nvGraphicFramePr>
        <p:xfrm>
          <a:off x="6888949" y="5107102"/>
          <a:ext cx="2193267" cy="1090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3267">
                  <a:extLst>
                    <a:ext uri="{9D8B030D-6E8A-4147-A177-3AD203B41FA5}">
                      <a16:colId xmlns:a16="http://schemas.microsoft.com/office/drawing/2014/main" val="2745115403"/>
                    </a:ext>
                  </a:extLst>
                </a:gridCol>
              </a:tblGrid>
              <a:tr h="358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PostPanel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23151"/>
                  </a:ext>
                </a:extLst>
              </a:tr>
              <a:tr h="707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게시물을 포함하고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버튼 동작을</a:t>
                      </a:r>
                      <a:r>
                        <a:rPr lang="en-US" altLang="ko-KR" sz="1400" dirty="0" err="1"/>
                        <a:t>FacebookClawlingManager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객체에 반영 요청함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869870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272C9B-2E95-426D-955A-4E4528B8FD46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747609" y="4651174"/>
            <a:ext cx="1104558" cy="4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2861D4-C27E-4338-8B64-9FC989091039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6852167" y="4651174"/>
            <a:ext cx="1133415" cy="4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F9EFD7-DE90-46BF-ABDA-F89F8463E8EB}"/>
              </a:ext>
            </a:extLst>
          </p:cNvPr>
          <p:cNvSpPr txBox="1"/>
          <p:nvPr/>
        </p:nvSpPr>
        <p:spPr>
          <a:xfrm>
            <a:off x="7533293" y="4636712"/>
            <a:ext cx="81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extends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F0474F-8014-463D-B749-1EB22E7AD3A7}"/>
              </a:ext>
            </a:extLst>
          </p:cNvPr>
          <p:cNvSpPr txBox="1"/>
          <p:nvPr/>
        </p:nvSpPr>
        <p:spPr>
          <a:xfrm>
            <a:off x="5304032" y="4657003"/>
            <a:ext cx="81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extends</a:t>
            </a:r>
            <a:endParaRPr lang="ko-KR" altLang="en-US" sz="1600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B4C1568-B4FA-4FAD-8D6A-D553D3370417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4760783" y="4298115"/>
            <a:ext cx="1047579" cy="1359557"/>
          </a:xfrm>
          <a:prstGeom prst="bentConnector3">
            <a:avLst>
              <a:gd name="adj1" fmla="val -21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428252-741D-4CB1-B1A1-A7CC15644052}"/>
              </a:ext>
            </a:extLst>
          </p:cNvPr>
          <p:cNvSpPr txBox="1"/>
          <p:nvPr/>
        </p:nvSpPr>
        <p:spPr>
          <a:xfrm>
            <a:off x="4918134" y="42907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87DD65A-B70A-4367-8DDC-F0F0633782AD}"/>
              </a:ext>
            </a:extLst>
          </p:cNvPr>
          <p:cNvCxnSpPr>
            <a:cxnSpLocks/>
            <a:stCxn id="42" idx="2"/>
            <a:endCxn id="6" idx="3"/>
          </p:cNvCxnSpPr>
          <p:nvPr/>
        </p:nvCxnSpPr>
        <p:spPr>
          <a:xfrm rot="5400000" flipH="1">
            <a:off x="5029158" y="3241055"/>
            <a:ext cx="1847049" cy="4065799"/>
          </a:xfrm>
          <a:prstGeom prst="bentConnector4">
            <a:avLst>
              <a:gd name="adj1" fmla="val -12376"/>
              <a:gd name="adj2" fmla="val 89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D8445E0-4E7A-4417-B89F-8DB8F8ADFCF8}"/>
              </a:ext>
            </a:extLst>
          </p:cNvPr>
          <p:cNvSpPr txBox="1"/>
          <p:nvPr/>
        </p:nvSpPr>
        <p:spPr>
          <a:xfrm>
            <a:off x="7932406" y="615154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전달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5341C2-D9A2-4C0E-9A21-AF2644B44FCF}"/>
              </a:ext>
            </a:extLst>
          </p:cNvPr>
          <p:cNvSpPr/>
          <p:nvPr/>
        </p:nvSpPr>
        <p:spPr>
          <a:xfrm>
            <a:off x="9323517" y="3361038"/>
            <a:ext cx="2081769" cy="315503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304CDA1-18D7-4360-82EB-8E5948AD5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6347"/>
              </p:ext>
            </p:extLst>
          </p:nvPr>
        </p:nvGraphicFramePr>
        <p:xfrm>
          <a:off x="9695144" y="3794665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DateVO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저장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D1630D5-29D0-40F2-ACFF-C07115E9C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18427"/>
              </p:ext>
            </p:extLst>
          </p:nvPr>
        </p:nvGraphicFramePr>
        <p:xfrm>
          <a:off x="9441661" y="4766399"/>
          <a:ext cx="184836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364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TitleAndContentsVO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512934CB-8FB5-487B-8C00-965B3808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18725"/>
              </p:ext>
            </p:extLst>
          </p:nvPr>
        </p:nvGraphicFramePr>
        <p:xfrm>
          <a:off x="9705786" y="5657323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TitleVO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8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구현 방법 및 사용 기술</a:t>
            </a:r>
            <a:endParaRPr lang="en-US" altLang="ko-KR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E1B89-F407-4DA4-B331-7CC75D80B34C}"/>
              </a:ext>
            </a:extLst>
          </p:cNvPr>
          <p:cNvSpPr/>
          <p:nvPr/>
        </p:nvSpPr>
        <p:spPr>
          <a:xfrm>
            <a:off x="803190" y="1890584"/>
            <a:ext cx="6339016" cy="43822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FacebookClawlingManager</a:t>
            </a:r>
            <a:r>
              <a:rPr lang="en-US" altLang="ko-KR" sz="2000" dirty="0">
                <a:solidFill>
                  <a:schemeClr val="tx1"/>
                </a:solidFill>
              </a:rPr>
              <a:t> extends </a:t>
            </a:r>
            <a:r>
              <a:rPr lang="en-US" altLang="ko-KR" sz="2000" dirty="0" err="1">
                <a:solidFill>
                  <a:schemeClr val="tx1"/>
                </a:solidFill>
              </a:rPr>
              <a:t>JFrame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4AF923-556E-4C92-A466-1170E5042818}"/>
              </a:ext>
            </a:extLst>
          </p:cNvPr>
          <p:cNvSpPr/>
          <p:nvPr/>
        </p:nvSpPr>
        <p:spPr>
          <a:xfrm>
            <a:off x="1116228" y="2339547"/>
            <a:ext cx="5927123" cy="367819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TimeLinePanel</a:t>
            </a:r>
            <a:r>
              <a:rPr lang="en-US" altLang="ko-KR" dirty="0">
                <a:solidFill>
                  <a:schemeClr val="tx1"/>
                </a:solidFill>
              </a:rPr>
              <a:t> extends </a:t>
            </a:r>
            <a:r>
              <a:rPr lang="en-US" altLang="ko-KR" dirty="0" err="1">
                <a:solidFill>
                  <a:schemeClr val="tx1"/>
                </a:solidFill>
              </a:rPr>
              <a:t>AbstractContentsPanel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2F132B-3B0F-4C7B-883A-31E2D08B0CD3}"/>
              </a:ext>
            </a:extLst>
          </p:cNvPr>
          <p:cNvSpPr/>
          <p:nvPr/>
        </p:nvSpPr>
        <p:spPr>
          <a:xfrm>
            <a:off x="1416910" y="2726726"/>
            <a:ext cx="5329879" cy="245400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TimeLinePanel</a:t>
            </a:r>
            <a:r>
              <a:rPr lang="en-US" altLang="ko-KR" dirty="0">
                <a:solidFill>
                  <a:schemeClr val="tx1"/>
                </a:solidFill>
              </a:rPr>
              <a:t> extends </a:t>
            </a:r>
            <a:r>
              <a:rPr lang="en-US" altLang="ko-KR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(2021</a:t>
            </a:r>
            <a:r>
              <a:rPr lang="ko-KR" altLang="en-US" dirty="0">
                <a:solidFill>
                  <a:schemeClr val="accent5"/>
                </a:solidFill>
              </a:rPr>
              <a:t>년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D91F8A-D3A5-4954-A66E-3A0E4C468115}"/>
              </a:ext>
            </a:extLst>
          </p:cNvPr>
          <p:cNvSpPr/>
          <p:nvPr/>
        </p:nvSpPr>
        <p:spPr>
          <a:xfrm>
            <a:off x="1416910" y="5351671"/>
            <a:ext cx="5329879" cy="495133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TimeLinePanel</a:t>
            </a:r>
            <a:r>
              <a:rPr lang="en-US" altLang="ko-KR" dirty="0">
                <a:solidFill>
                  <a:schemeClr val="tx1"/>
                </a:solidFill>
              </a:rPr>
              <a:t> extends </a:t>
            </a:r>
            <a:r>
              <a:rPr lang="en-US" altLang="ko-KR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(2020</a:t>
            </a:r>
            <a:r>
              <a:rPr lang="ko-KR" altLang="en-US" dirty="0">
                <a:solidFill>
                  <a:schemeClr val="accent5"/>
                </a:solidFill>
              </a:rPr>
              <a:t>년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9996C9-AF4D-4D45-9B80-3DF821764D8F}"/>
              </a:ext>
            </a:extLst>
          </p:cNvPr>
          <p:cNvSpPr/>
          <p:nvPr/>
        </p:nvSpPr>
        <p:spPr>
          <a:xfrm>
            <a:off x="1606380" y="3103938"/>
            <a:ext cx="4794420" cy="117748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(6</a:t>
            </a:r>
            <a:r>
              <a:rPr lang="ko-KR" altLang="en-US" sz="1600" dirty="0">
                <a:solidFill>
                  <a:schemeClr val="accent5"/>
                </a:solidFill>
              </a:rPr>
              <a:t>월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0D1683-896F-4D0F-9FDC-4ECADE3F2979}"/>
              </a:ext>
            </a:extLst>
          </p:cNvPr>
          <p:cNvSpPr/>
          <p:nvPr/>
        </p:nvSpPr>
        <p:spPr>
          <a:xfrm>
            <a:off x="1606380" y="4367052"/>
            <a:ext cx="4794420" cy="33416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(5</a:t>
            </a:r>
            <a:r>
              <a:rPr lang="ko-KR" altLang="en-US" sz="1600" dirty="0">
                <a:solidFill>
                  <a:schemeClr val="accent5"/>
                </a:solidFill>
              </a:rPr>
              <a:t>월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94EE16-AB05-434E-B767-8B63567A62C5}"/>
              </a:ext>
            </a:extLst>
          </p:cNvPr>
          <p:cNvSpPr/>
          <p:nvPr/>
        </p:nvSpPr>
        <p:spPr>
          <a:xfrm>
            <a:off x="1610496" y="4760942"/>
            <a:ext cx="4794420" cy="33416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(4</a:t>
            </a:r>
            <a:r>
              <a:rPr lang="ko-KR" altLang="en-US" sz="1600" dirty="0">
                <a:solidFill>
                  <a:schemeClr val="accent5"/>
                </a:solidFill>
              </a:rPr>
              <a:t>월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0C0C7B-4846-43FF-992F-062934E2E378}"/>
              </a:ext>
            </a:extLst>
          </p:cNvPr>
          <p:cNvSpPr/>
          <p:nvPr/>
        </p:nvSpPr>
        <p:spPr>
          <a:xfrm>
            <a:off x="1761127" y="3429131"/>
            <a:ext cx="4503748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(2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41D89A-E282-493B-92B2-2A34DD560A32}"/>
              </a:ext>
            </a:extLst>
          </p:cNvPr>
          <p:cNvSpPr/>
          <p:nvPr/>
        </p:nvSpPr>
        <p:spPr>
          <a:xfrm>
            <a:off x="1761127" y="3853863"/>
            <a:ext cx="4503748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(1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B3DF6E-E8E6-4C04-A9FE-94D628EB21AA}"/>
              </a:ext>
            </a:extLst>
          </p:cNvPr>
          <p:cNvCxnSpPr>
            <a:cxnSpLocks/>
          </p:cNvCxnSpPr>
          <p:nvPr/>
        </p:nvCxnSpPr>
        <p:spPr>
          <a:xfrm flipV="1">
            <a:off x="6264875" y="1951417"/>
            <a:ext cx="1172120" cy="147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7ADD0F-4552-4319-8EEF-B4E3CF358707}"/>
              </a:ext>
            </a:extLst>
          </p:cNvPr>
          <p:cNvCxnSpPr>
            <a:cxnSpLocks/>
          </p:cNvCxnSpPr>
          <p:nvPr/>
        </p:nvCxnSpPr>
        <p:spPr>
          <a:xfrm>
            <a:off x="6264875" y="4238127"/>
            <a:ext cx="1172120" cy="198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8292B-532E-4FB0-B2F8-2B4461E21717}"/>
              </a:ext>
            </a:extLst>
          </p:cNvPr>
          <p:cNvSpPr/>
          <p:nvPr/>
        </p:nvSpPr>
        <p:spPr>
          <a:xfrm>
            <a:off x="7412281" y="1951416"/>
            <a:ext cx="4240137" cy="373269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(2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DD0062-028A-4938-B7F5-497328C5DA4C}"/>
              </a:ext>
            </a:extLst>
          </p:cNvPr>
          <p:cNvSpPr/>
          <p:nvPr/>
        </p:nvSpPr>
        <p:spPr>
          <a:xfrm>
            <a:off x="7436995" y="5836052"/>
            <a:ext cx="4211307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(1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30EE4F-834F-4FA2-96F1-C796628D6F5B}"/>
              </a:ext>
            </a:extLst>
          </p:cNvPr>
          <p:cNvSpPr/>
          <p:nvPr/>
        </p:nvSpPr>
        <p:spPr>
          <a:xfrm>
            <a:off x="7564682" y="2339548"/>
            <a:ext cx="3988882" cy="2433622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(11</a:t>
            </a:r>
            <a:r>
              <a:rPr lang="ko-KR" altLang="en-US" sz="1400" dirty="0">
                <a:solidFill>
                  <a:schemeClr val="accent5"/>
                </a:solidFill>
              </a:rPr>
              <a:t>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F10EA6-594B-4442-B163-729DE94AF586}"/>
              </a:ext>
            </a:extLst>
          </p:cNvPr>
          <p:cNvSpPr/>
          <p:nvPr/>
        </p:nvSpPr>
        <p:spPr>
          <a:xfrm>
            <a:off x="7564682" y="4835754"/>
            <a:ext cx="3988882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(10</a:t>
            </a:r>
            <a:r>
              <a:rPr lang="ko-KR" altLang="en-US" sz="1400" dirty="0">
                <a:solidFill>
                  <a:schemeClr val="accent5"/>
                </a:solidFill>
              </a:rPr>
              <a:t>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1843FD-83E0-4385-88D9-045BDB316848}"/>
              </a:ext>
            </a:extLst>
          </p:cNvPr>
          <p:cNvSpPr/>
          <p:nvPr/>
        </p:nvSpPr>
        <p:spPr>
          <a:xfrm>
            <a:off x="7558217" y="5256704"/>
            <a:ext cx="3988882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(9</a:t>
            </a:r>
            <a:r>
              <a:rPr lang="ko-KR" altLang="en-US" sz="1400" dirty="0">
                <a:solidFill>
                  <a:schemeClr val="accent5"/>
                </a:solidFill>
              </a:rPr>
              <a:t>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BBD845-FF55-418D-9FAE-5EA6D8FAD21F}"/>
              </a:ext>
            </a:extLst>
          </p:cNvPr>
          <p:cNvSpPr/>
          <p:nvPr/>
        </p:nvSpPr>
        <p:spPr>
          <a:xfrm>
            <a:off x="7692369" y="2690210"/>
            <a:ext cx="3696441" cy="199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PostPanel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(6</a:t>
            </a:r>
            <a:r>
              <a:rPr lang="ko-KR" altLang="en-US" sz="1400" dirty="0">
                <a:solidFill>
                  <a:schemeClr val="accent5"/>
                </a:solidFill>
              </a:rPr>
              <a:t>월 </a:t>
            </a:r>
            <a:r>
              <a:rPr lang="en-US" altLang="ko-KR" sz="1400" dirty="0">
                <a:solidFill>
                  <a:schemeClr val="accent5"/>
                </a:solidFill>
              </a:rPr>
              <a:t>11</a:t>
            </a:r>
            <a:r>
              <a:rPr lang="ko-KR" altLang="en-US" sz="1400" dirty="0">
                <a:solidFill>
                  <a:schemeClr val="accent5"/>
                </a:solidFill>
              </a:rPr>
              <a:t>일 오전 </a:t>
            </a:r>
            <a:r>
              <a:rPr lang="en-US" altLang="ko-KR" sz="1400" dirty="0">
                <a:solidFill>
                  <a:schemeClr val="accent5"/>
                </a:solidFill>
              </a:rPr>
              <a:t>10</a:t>
            </a:r>
            <a:r>
              <a:rPr lang="ko-KR" altLang="en-US" sz="1400" dirty="0">
                <a:solidFill>
                  <a:schemeClr val="accent5"/>
                </a:solidFill>
              </a:rPr>
              <a:t>시 게시물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9E0572-AA08-4436-BE12-3285CF9D94FE}"/>
              </a:ext>
            </a:extLst>
          </p:cNvPr>
          <p:cNvSpPr/>
          <p:nvPr/>
        </p:nvSpPr>
        <p:spPr>
          <a:xfrm>
            <a:off x="10145634" y="3087287"/>
            <a:ext cx="549138" cy="32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26FB60-239B-4F0B-937E-972A90C3514F}"/>
              </a:ext>
            </a:extLst>
          </p:cNvPr>
          <p:cNvSpPr/>
          <p:nvPr/>
        </p:nvSpPr>
        <p:spPr>
          <a:xfrm>
            <a:off x="10744200" y="3084773"/>
            <a:ext cx="594150" cy="32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720046-E329-45D9-A5FE-BA0B59B79EE8}"/>
              </a:ext>
            </a:extLst>
          </p:cNvPr>
          <p:cNvSpPr/>
          <p:nvPr/>
        </p:nvSpPr>
        <p:spPr>
          <a:xfrm>
            <a:off x="7797114" y="3429000"/>
            <a:ext cx="3541236" cy="1155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게시물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FCB3D-F984-4ACF-8747-AF9724A47187}"/>
              </a:ext>
            </a:extLst>
          </p:cNvPr>
          <p:cNvSpPr txBox="1"/>
          <p:nvPr/>
        </p:nvSpPr>
        <p:spPr>
          <a:xfrm>
            <a:off x="7572922" y="1482815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AbstractContentsPanel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7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구현 방법 및 사용 기술</a:t>
            </a:r>
            <a:endParaRPr lang="en-US" altLang="ko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51225"/>
            <a:ext cx="9720073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 체크박스 상태 저장</a:t>
            </a:r>
            <a:r>
              <a:rPr lang="en-US" altLang="ko-KR" sz="1800" b="1" dirty="0"/>
              <a:t>: </a:t>
            </a:r>
            <a:r>
              <a:rPr lang="en-US" altLang="ko-KR" sz="1800" dirty="0"/>
              <a:t>Properties </a:t>
            </a:r>
            <a:r>
              <a:rPr lang="ko-KR" altLang="en-US" sz="1800" dirty="0"/>
              <a:t>클래스 이용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/>
              <a:t>상태 저장 기능은 자동 로그인 기능 만들 때 유용할 것 같음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30593-DE18-484A-8E51-A15ADFBA4568}"/>
              </a:ext>
            </a:extLst>
          </p:cNvPr>
          <p:cNvSpPr txBox="1"/>
          <p:nvPr/>
        </p:nvSpPr>
        <p:spPr>
          <a:xfrm>
            <a:off x="5506310" y="3172478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저장된 상태 </a:t>
            </a:r>
            <a:r>
              <a:rPr lang="ko-KR" altLang="en-US" sz="2000" dirty="0" err="1"/>
              <a:t>읽어오기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8F9BAF-493A-4851-A8F5-7540ACB3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56" y="3550841"/>
            <a:ext cx="5950561" cy="28536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A70D398-419E-4BAB-BC55-B3E0B7B9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58" y="3725320"/>
            <a:ext cx="4613398" cy="15608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3F1A61-E03D-40E0-A3C1-644202967A31}"/>
              </a:ext>
            </a:extLst>
          </p:cNvPr>
          <p:cNvSpPr txBox="1"/>
          <p:nvPr/>
        </p:nvSpPr>
        <p:spPr>
          <a:xfrm>
            <a:off x="844203" y="319422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상태 저장하기</a:t>
            </a:r>
          </a:p>
        </p:txBody>
      </p:sp>
    </p:spTree>
    <p:extLst>
      <p:ext uri="{BB962C8B-B14F-4D97-AF65-F5344CB8AC3E}">
        <p14:creationId xmlns:p14="http://schemas.microsoft.com/office/powerpoint/2010/main" val="22392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프로젝트 진행 중 터득한 기술 및 부딪힌 문제점</a:t>
            </a:r>
            <a:endParaRPr lang="en-US" altLang="ko-KR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Facebook Graph API </a:t>
            </a:r>
            <a:r>
              <a:rPr lang="ko-KR" altLang="en-US" sz="1600" dirty="0"/>
              <a:t>문서와 같은 문서 읽는 방법을 터득 </a:t>
            </a:r>
            <a:r>
              <a:rPr lang="ko-KR" altLang="en-US" sz="1600" dirty="0">
                <a:hlinkClick r:id="rId2"/>
              </a:rPr>
              <a:t>그래프 </a:t>
            </a:r>
            <a:r>
              <a:rPr lang="en-US" altLang="ko-KR" sz="1600" dirty="0">
                <a:hlinkClick r:id="rId2"/>
              </a:rPr>
              <a:t>API </a:t>
            </a:r>
            <a:r>
              <a:rPr lang="ko-KR" altLang="en-US" sz="1600" dirty="0">
                <a:hlinkClick r:id="rId2"/>
              </a:rPr>
              <a:t>사용 </a:t>
            </a:r>
            <a:r>
              <a:rPr lang="en-US" altLang="ko-KR" sz="1600" dirty="0">
                <a:hlinkClick r:id="rId2"/>
              </a:rPr>
              <a:t>(facebook.com)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위와 같은 </a:t>
            </a:r>
            <a:r>
              <a:rPr lang="en-US" altLang="ko-KR" sz="1600" dirty="0"/>
              <a:t>API </a:t>
            </a:r>
            <a:r>
              <a:rPr lang="ko-KR" altLang="en-US" sz="1600" dirty="0"/>
              <a:t>문서는 권한 문제가 발생할 수 있음을 </a:t>
            </a:r>
            <a:r>
              <a:rPr lang="ko-KR" altLang="en-US" sz="1600" dirty="0" err="1"/>
              <a:t>알게됨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지역별 날짜 변환 방법 터득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95280-3C28-4A50-B3F7-B0004726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4289272"/>
            <a:ext cx="3488275" cy="2112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0D6FAC-5334-4190-A51C-5F635A8BFA0E}"/>
              </a:ext>
            </a:extLst>
          </p:cNvPr>
          <p:cNvSpPr txBox="1"/>
          <p:nvPr/>
        </p:nvSpPr>
        <p:spPr>
          <a:xfrm>
            <a:off x="1480456" y="3905879"/>
            <a:ext cx="237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UTC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구하는 코드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D960C-F555-402B-9387-ADDDD5619D46}"/>
              </a:ext>
            </a:extLst>
          </p:cNvPr>
          <p:cNvSpPr txBox="1"/>
          <p:nvPr/>
        </p:nvSpPr>
        <p:spPr>
          <a:xfrm>
            <a:off x="4936074" y="4371449"/>
            <a:ext cx="5434052" cy="167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기본 </a:t>
            </a:r>
            <a:r>
              <a:rPr lang="ko-KR" altLang="en-US" dirty="0" err="1"/>
              <a:t>타임존을</a:t>
            </a:r>
            <a:r>
              <a:rPr lang="ko-KR" altLang="en-US" dirty="0"/>
              <a:t> 설정하고</a:t>
            </a:r>
            <a:r>
              <a:rPr lang="en-US" altLang="ko-KR" dirty="0"/>
              <a:t>, </a:t>
            </a:r>
            <a:r>
              <a:rPr lang="ko-KR" altLang="en-US" dirty="0"/>
              <a:t>날짜 </a:t>
            </a:r>
            <a:r>
              <a:rPr lang="ko-KR" altLang="en-US" dirty="0" err="1"/>
              <a:t>포매터</a:t>
            </a:r>
            <a:r>
              <a:rPr lang="ko-KR" altLang="en-US" dirty="0"/>
              <a:t> 객체에 대해서도 </a:t>
            </a:r>
            <a:r>
              <a:rPr lang="ko-KR" altLang="en-US" dirty="0" err="1"/>
              <a:t>타임존을</a:t>
            </a:r>
            <a:r>
              <a:rPr lang="ko-KR" altLang="en-US" dirty="0"/>
              <a:t> </a:t>
            </a:r>
            <a:r>
              <a:rPr lang="en-US" altLang="ko-KR" dirty="0"/>
              <a:t>UTC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날짜 </a:t>
            </a:r>
            <a:r>
              <a:rPr lang="ko-KR" altLang="en-US" dirty="0" err="1"/>
              <a:t>포매터로</a:t>
            </a:r>
            <a:r>
              <a:rPr lang="ko-KR" altLang="en-US" dirty="0"/>
              <a:t> </a:t>
            </a:r>
            <a:r>
              <a:rPr lang="en-US" altLang="ko-KR" dirty="0" err="1"/>
              <a:t>utc</a:t>
            </a:r>
            <a:r>
              <a:rPr lang="en-US" altLang="ko-KR" dirty="0"/>
              <a:t> </a:t>
            </a:r>
            <a:r>
              <a:rPr lang="ko-KR" altLang="en-US" dirty="0"/>
              <a:t>시간 생성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다시 기본 </a:t>
            </a:r>
            <a:r>
              <a:rPr lang="ko-KR" altLang="en-US" dirty="0" err="1"/>
              <a:t>타임존과</a:t>
            </a:r>
            <a:r>
              <a:rPr lang="ko-KR" altLang="en-US" dirty="0"/>
              <a:t> 날짜 </a:t>
            </a:r>
            <a:r>
              <a:rPr lang="ko-KR" altLang="en-US" dirty="0" err="1"/>
              <a:t>포매터</a:t>
            </a:r>
            <a:r>
              <a:rPr lang="ko-KR" altLang="en-US" dirty="0"/>
              <a:t> 객체의 </a:t>
            </a:r>
            <a:r>
              <a:rPr lang="ko-KR" altLang="en-US" dirty="0" err="1"/>
              <a:t>타임존을</a:t>
            </a:r>
            <a:r>
              <a:rPr lang="ko-KR" altLang="en-US" dirty="0"/>
              <a:t> </a:t>
            </a:r>
            <a:r>
              <a:rPr lang="ko-KR" altLang="en-US" dirty="0" err="1"/>
              <a:t>원상복귀함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2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634</TotalTime>
  <Words>495</Words>
  <Application>Microsoft Office PowerPoint</Application>
  <PresentationFormat>와이드스크린</PresentationFormat>
  <Paragraphs>111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Arial</vt:lpstr>
      <vt:lpstr>Tw Cen MT</vt:lpstr>
      <vt:lpstr>Wingdings 3</vt:lpstr>
      <vt:lpstr>통합</vt:lpstr>
      <vt:lpstr>Java Swing SNS 관리자</vt:lpstr>
      <vt:lpstr>목차</vt:lpstr>
      <vt:lpstr>주제 선정 배경</vt:lpstr>
      <vt:lpstr>주제 범위</vt:lpstr>
      <vt:lpstr>시연</vt:lpstr>
      <vt:lpstr>구현 방법 및 사용 기술</vt:lpstr>
      <vt:lpstr>구현 방법 및 사용 기술</vt:lpstr>
      <vt:lpstr>구현 방법 및 사용 기술</vt:lpstr>
      <vt:lpstr>프로젝트 진행 중 터득한 기술 및 부딪힌 문제점</vt:lpstr>
      <vt:lpstr>향후 개선의 여지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김진희</dc:creator>
  <cp:lastModifiedBy>김 진희</cp:lastModifiedBy>
  <cp:revision>12</cp:revision>
  <dcterms:created xsi:type="dcterms:W3CDTF">2021-04-22T15:50:45Z</dcterms:created>
  <dcterms:modified xsi:type="dcterms:W3CDTF">2021-06-11T07:12:59Z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