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진희" initials="김진" lastIdx="4" clrIdx="0">
    <p:extLst>
      <p:ext uri="{19B8F6BF-5375-455C-9EA6-DF929625EA0E}">
        <p15:presenceInfo xmlns:p15="http://schemas.microsoft.com/office/powerpoint/2012/main" userId="dbc7924662182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진희" userId="dbc7924662182225" providerId="LiveId" clId="{8C1D53E4-0807-466E-9E89-24237093F730}"/>
    <pc:docChg chg="undo redo custSel modSld">
      <pc:chgData name="김 진희" userId="dbc7924662182225" providerId="LiveId" clId="{8C1D53E4-0807-466E-9E89-24237093F730}" dt="2021-04-21T05:03:09.006" v="12" actId="1036"/>
      <pc:docMkLst>
        <pc:docMk/>
      </pc:docMkLst>
      <pc:sldChg chg="modSp mod">
        <pc:chgData name="김 진희" userId="dbc7924662182225" providerId="LiveId" clId="{8C1D53E4-0807-466E-9E89-24237093F730}" dt="2021-04-21T05:03:09.006" v="12" actId="1036"/>
        <pc:sldMkLst>
          <pc:docMk/>
          <pc:sldMk cId="1624743226" sldId="256"/>
        </pc:sldMkLst>
        <pc:spChg chg="mod">
          <ac:chgData name="김 진희" userId="dbc7924662182225" providerId="LiveId" clId="{8C1D53E4-0807-466E-9E89-24237093F730}" dt="2021-04-21T05:03:09.006" v="12" actId="1036"/>
          <ac:spMkLst>
            <pc:docMk/>
            <pc:sldMk cId="1624743226" sldId="256"/>
            <ac:spMk id="6" creationId="{385272F8-61EA-4E26-A979-344A7F4203E7}"/>
          </ac:spMkLst>
        </pc:spChg>
        <pc:spChg chg="mod">
          <ac:chgData name="김 진희" userId="dbc7924662182225" providerId="LiveId" clId="{8C1D53E4-0807-466E-9E89-24237093F730}" dt="2021-04-21T05:03:09.006" v="12" actId="1036"/>
          <ac:spMkLst>
            <pc:docMk/>
            <pc:sldMk cId="1624743226" sldId="256"/>
            <ac:spMk id="7" creationId="{75D36B70-31F2-446D-B256-53C533BB3723}"/>
          </ac:spMkLst>
        </pc:spChg>
        <pc:spChg chg="mod">
          <ac:chgData name="김 진희" userId="dbc7924662182225" providerId="LiveId" clId="{8C1D53E4-0807-466E-9E89-24237093F730}" dt="2021-04-21T05:03:09.006" v="12" actId="1036"/>
          <ac:spMkLst>
            <pc:docMk/>
            <pc:sldMk cId="1624743226" sldId="256"/>
            <ac:spMk id="8" creationId="{8A10E919-8689-417C-93B1-295BB5C80308}"/>
          </ac:spMkLst>
        </pc:spChg>
        <pc:spChg chg="mod">
          <ac:chgData name="김 진희" userId="dbc7924662182225" providerId="LiveId" clId="{8C1D53E4-0807-466E-9E89-24237093F730}" dt="2021-04-04T05:01:44.820" v="4"/>
          <ac:spMkLst>
            <pc:docMk/>
            <pc:sldMk cId="1624743226" sldId="256"/>
            <ac:spMk id="39" creationId="{E7628E6B-3CF2-40BF-857F-BD2A98563E57}"/>
          </ac:spMkLst>
        </pc:spChg>
        <pc:cxnChg chg="mod">
          <ac:chgData name="김 진희" userId="dbc7924662182225" providerId="LiveId" clId="{8C1D53E4-0807-466E-9E89-24237093F730}" dt="2021-04-21T05:03:09.006" v="12" actId="1036"/>
          <ac:cxnSpMkLst>
            <pc:docMk/>
            <pc:sldMk cId="1624743226" sldId="256"/>
            <ac:cxnSpMk id="10" creationId="{755F3444-EE6F-472B-A8CD-DD81C17A7D3B}"/>
          </ac:cxnSpMkLst>
        </pc:cxnChg>
        <pc:cxnChg chg="mod">
          <ac:chgData name="김 진희" userId="dbc7924662182225" providerId="LiveId" clId="{8C1D53E4-0807-466E-9E89-24237093F730}" dt="2021-04-21T05:03:09.006" v="12" actId="1036"/>
          <ac:cxnSpMkLst>
            <pc:docMk/>
            <pc:sldMk cId="1624743226" sldId="256"/>
            <ac:cxnSpMk id="12" creationId="{93BAB64C-C657-40DD-9431-B3E9C1BB72D3}"/>
          </ac:cxnSpMkLst>
        </pc:cxnChg>
      </pc:sldChg>
    </pc:docChg>
  </pc:docChgLst>
  <pc:docChgLst>
    <pc:chgData name="김 진희" userId="dbc7924662182225" providerId="LiveId" clId="{3F8C7AF7-586D-4391-97AB-BE0142C951E6}"/>
    <pc:docChg chg="undo redo custSel addSld modSld">
      <pc:chgData name="김 진희" userId="dbc7924662182225" providerId="LiveId" clId="{3F8C7AF7-586D-4391-97AB-BE0142C951E6}" dt="2021-03-29T12:29:16.603" v="640" actId="1036"/>
      <pc:docMkLst>
        <pc:docMk/>
      </pc:docMkLst>
      <pc:sldChg chg="addSp delSp modSp mod">
        <pc:chgData name="김 진희" userId="dbc7924662182225" providerId="LiveId" clId="{3F8C7AF7-586D-4391-97AB-BE0142C951E6}" dt="2021-03-29T11:46:23.753" v="427" actId="1035"/>
        <pc:sldMkLst>
          <pc:docMk/>
          <pc:sldMk cId="1624743226" sldId="256"/>
        </pc:sldMkLst>
        <pc:spChg chg="mod">
          <ac:chgData name="김 진희" userId="dbc7924662182225" providerId="LiveId" clId="{3F8C7AF7-586D-4391-97AB-BE0142C951E6}" dt="2021-03-29T11:14:51.611" v="255" actId="1037"/>
          <ac:spMkLst>
            <pc:docMk/>
            <pc:sldMk cId="1624743226" sldId="256"/>
            <ac:spMk id="6" creationId="{385272F8-61EA-4E26-A979-344A7F4203E7}"/>
          </ac:spMkLst>
        </pc:spChg>
        <pc:spChg chg="mod">
          <ac:chgData name="김 진희" userId="dbc7924662182225" providerId="LiveId" clId="{3F8C7AF7-586D-4391-97AB-BE0142C951E6}" dt="2021-03-29T11:14:51.611" v="255" actId="1037"/>
          <ac:spMkLst>
            <pc:docMk/>
            <pc:sldMk cId="1624743226" sldId="256"/>
            <ac:spMk id="7" creationId="{75D36B70-31F2-446D-B256-53C533BB3723}"/>
          </ac:spMkLst>
        </pc:spChg>
        <pc:spChg chg="mod">
          <ac:chgData name="김 진희" userId="dbc7924662182225" providerId="LiveId" clId="{3F8C7AF7-586D-4391-97AB-BE0142C951E6}" dt="2021-03-29T11:14:51.611" v="255" actId="1037"/>
          <ac:spMkLst>
            <pc:docMk/>
            <pc:sldMk cId="1624743226" sldId="256"/>
            <ac:spMk id="8" creationId="{8A10E919-8689-417C-93B1-295BB5C80308}"/>
          </ac:spMkLst>
        </pc:spChg>
        <pc:spChg chg="del mod">
          <ac:chgData name="김 진희" userId="dbc7924662182225" providerId="LiveId" clId="{3F8C7AF7-586D-4391-97AB-BE0142C951E6}" dt="2021-03-29T11:01:03.060" v="18" actId="478"/>
          <ac:spMkLst>
            <pc:docMk/>
            <pc:sldMk cId="1624743226" sldId="256"/>
            <ac:spMk id="15" creationId="{D9AD8E21-1371-46A2-8D64-F876C31A3E2F}"/>
          </ac:spMkLst>
        </pc:spChg>
        <pc:spChg chg="del mod">
          <ac:chgData name="김 진희" userId="dbc7924662182225" providerId="LiveId" clId="{3F8C7AF7-586D-4391-97AB-BE0142C951E6}" dt="2021-03-29T11:00:58.945" v="16" actId="478"/>
          <ac:spMkLst>
            <pc:docMk/>
            <pc:sldMk cId="1624743226" sldId="256"/>
            <ac:spMk id="16" creationId="{DE0821FB-2F5A-405C-9E58-801645276FFE}"/>
          </ac:spMkLst>
        </pc:spChg>
        <pc:spChg chg="add mod">
          <ac:chgData name="김 진희" userId="dbc7924662182225" providerId="LiveId" clId="{3F8C7AF7-586D-4391-97AB-BE0142C951E6}" dt="2021-03-29T11:14:51.611" v="255" actId="1037"/>
          <ac:spMkLst>
            <pc:docMk/>
            <pc:sldMk cId="1624743226" sldId="256"/>
            <ac:spMk id="39" creationId="{E7628E6B-3CF2-40BF-857F-BD2A98563E57}"/>
          </ac:spMkLst>
        </pc:spChg>
        <pc:spChg chg="add mod">
          <ac:chgData name="김 진희" userId="dbc7924662182225" providerId="LiveId" clId="{3F8C7AF7-586D-4391-97AB-BE0142C951E6}" dt="2021-03-29T11:14:51.611" v="255" actId="1037"/>
          <ac:spMkLst>
            <pc:docMk/>
            <pc:sldMk cId="1624743226" sldId="256"/>
            <ac:spMk id="40" creationId="{6BE03C33-9FC4-4ABF-B432-B1FCD1DBC2FF}"/>
          </ac:spMkLst>
        </pc:spChg>
        <pc:spChg chg="add mod">
          <ac:chgData name="김 진희" userId="dbc7924662182225" providerId="LiveId" clId="{3F8C7AF7-586D-4391-97AB-BE0142C951E6}" dt="2021-03-29T11:14:51.611" v="255" actId="1037"/>
          <ac:spMkLst>
            <pc:docMk/>
            <pc:sldMk cId="1624743226" sldId="256"/>
            <ac:spMk id="41" creationId="{A62A27B1-52C7-4B54-8357-C62BECB2965B}"/>
          </ac:spMkLst>
        </pc:spChg>
        <pc:spChg chg="add mod">
          <ac:chgData name="김 진희" userId="dbc7924662182225" providerId="LiveId" clId="{3F8C7AF7-586D-4391-97AB-BE0142C951E6}" dt="2021-03-29T11:14:51.611" v="255" actId="1037"/>
          <ac:spMkLst>
            <pc:docMk/>
            <pc:sldMk cId="1624743226" sldId="256"/>
            <ac:spMk id="42" creationId="{4379CEF8-601E-4DF6-9782-6E2FBEC5656E}"/>
          </ac:spMkLst>
        </pc:spChg>
        <pc:spChg chg="add mod">
          <ac:chgData name="김 진희" userId="dbc7924662182225" providerId="LiveId" clId="{3F8C7AF7-586D-4391-97AB-BE0142C951E6}" dt="2021-03-29T11:46:23.753" v="427" actId="1035"/>
          <ac:spMkLst>
            <pc:docMk/>
            <pc:sldMk cId="1624743226" sldId="256"/>
            <ac:spMk id="43" creationId="{D694C9B0-BBC2-4075-BDF0-886D40E81F16}"/>
          </ac:spMkLst>
        </pc:spChg>
        <pc:spChg chg="add mod">
          <ac:chgData name="김 진희" userId="dbc7924662182225" providerId="LiveId" clId="{3F8C7AF7-586D-4391-97AB-BE0142C951E6}" dt="2021-03-29T11:23:11.089" v="345" actId="1036"/>
          <ac:spMkLst>
            <pc:docMk/>
            <pc:sldMk cId="1624743226" sldId="256"/>
            <ac:spMk id="44" creationId="{19CDA4EC-C5F6-4681-87AC-AF4FEF17D034}"/>
          </ac:spMkLst>
        </pc:spChg>
        <pc:spChg chg="add mod">
          <ac:chgData name="김 진희" userId="dbc7924662182225" providerId="LiveId" clId="{3F8C7AF7-586D-4391-97AB-BE0142C951E6}" dt="2021-03-29T11:44:06.121" v="376" actId="207"/>
          <ac:spMkLst>
            <pc:docMk/>
            <pc:sldMk cId="1624743226" sldId="256"/>
            <ac:spMk id="45" creationId="{A94C2A2A-3147-4A1C-A453-1C17B55B6443}"/>
          </ac:spMkLst>
        </pc:spChg>
        <pc:spChg chg="add mod">
          <ac:chgData name="김 진희" userId="dbc7924662182225" providerId="LiveId" clId="{3F8C7AF7-586D-4391-97AB-BE0142C951E6}" dt="2021-03-29T11:44:08.553" v="377" actId="207"/>
          <ac:spMkLst>
            <pc:docMk/>
            <pc:sldMk cId="1624743226" sldId="256"/>
            <ac:spMk id="46" creationId="{F70CB06D-9D68-42E2-AFB8-01201BC38021}"/>
          </ac:spMkLst>
        </pc:spChg>
        <pc:spChg chg="add mod">
          <ac:chgData name="김 진희" userId="dbc7924662182225" providerId="LiveId" clId="{3F8C7AF7-586D-4391-97AB-BE0142C951E6}" dt="2021-03-29T11:23:11.089" v="345" actId="1036"/>
          <ac:spMkLst>
            <pc:docMk/>
            <pc:sldMk cId="1624743226" sldId="256"/>
            <ac:spMk id="47" creationId="{0C379ACF-1567-4062-9944-1A8F0D9449BC}"/>
          </ac:spMkLst>
        </pc:spChg>
        <pc:spChg chg="add mod">
          <ac:chgData name="김 진희" userId="dbc7924662182225" providerId="LiveId" clId="{3F8C7AF7-586D-4391-97AB-BE0142C951E6}" dt="2021-03-29T11:46:23.753" v="427" actId="1035"/>
          <ac:spMkLst>
            <pc:docMk/>
            <pc:sldMk cId="1624743226" sldId="256"/>
            <ac:spMk id="48" creationId="{8446EDDC-908A-48E8-A522-BCDAFFA7D2C5}"/>
          </ac:spMkLst>
        </pc:spChg>
        <pc:spChg chg="add del mod">
          <ac:chgData name="김 진희" userId="dbc7924662182225" providerId="LiveId" clId="{3F8C7AF7-586D-4391-97AB-BE0142C951E6}" dt="2021-03-29T11:17:29.284" v="286" actId="478"/>
          <ac:spMkLst>
            <pc:docMk/>
            <pc:sldMk cId="1624743226" sldId="256"/>
            <ac:spMk id="49" creationId="{0B179474-8DCF-4A8C-8BD9-072889265BF3}"/>
          </ac:spMkLst>
        </pc:spChg>
        <pc:spChg chg="add del mod">
          <ac:chgData name="김 진희" userId="dbc7924662182225" providerId="LiveId" clId="{3F8C7AF7-586D-4391-97AB-BE0142C951E6}" dt="2021-03-29T11:17:31.695" v="287" actId="478"/>
          <ac:spMkLst>
            <pc:docMk/>
            <pc:sldMk cId="1624743226" sldId="256"/>
            <ac:spMk id="50" creationId="{8692CCC8-2E27-48C0-A132-DDE1DBAFE116}"/>
          </ac:spMkLst>
        </pc:spChg>
        <pc:spChg chg="add del mod">
          <ac:chgData name="김 진희" userId="dbc7924662182225" providerId="LiveId" clId="{3F8C7AF7-586D-4391-97AB-BE0142C951E6}" dt="2021-03-29T11:16:03.901" v="258" actId="478"/>
          <ac:spMkLst>
            <pc:docMk/>
            <pc:sldMk cId="1624743226" sldId="256"/>
            <ac:spMk id="51" creationId="{0FD2FD8F-A779-4574-9B48-22604E89941C}"/>
          </ac:spMkLst>
        </pc:spChg>
        <pc:spChg chg="add mod">
          <ac:chgData name="김 진희" userId="dbc7924662182225" providerId="LiveId" clId="{3F8C7AF7-586D-4391-97AB-BE0142C951E6}" dt="2021-03-29T11:46:23.753" v="427" actId="1035"/>
          <ac:spMkLst>
            <pc:docMk/>
            <pc:sldMk cId="1624743226" sldId="256"/>
            <ac:spMk id="52" creationId="{A8E615F8-2F00-42AD-A1E2-8AB0B17B04E0}"/>
          </ac:spMkLst>
        </pc:spChg>
        <pc:spChg chg="add mod">
          <ac:chgData name="김 진희" userId="dbc7924662182225" providerId="LiveId" clId="{3F8C7AF7-586D-4391-97AB-BE0142C951E6}" dt="2021-03-29T11:46:23.753" v="427" actId="1035"/>
          <ac:spMkLst>
            <pc:docMk/>
            <pc:sldMk cId="1624743226" sldId="256"/>
            <ac:spMk id="53" creationId="{199751F4-D99E-4894-A943-4129C0CD7DC1}"/>
          </ac:spMkLst>
        </pc:spChg>
        <pc:cxnChg chg="mod">
          <ac:chgData name="김 진희" userId="dbc7924662182225" providerId="LiveId" clId="{3F8C7AF7-586D-4391-97AB-BE0142C951E6}" dt="2021-03-29T11:14:51.611" v="255" actId="1037"/>
          <ac:cxnSpMkLst>
            <pc:docMk/>
            <pc:sldMk cId="1624743226" sldId="256"/>
            <ac:cxnSpMk id="10" creationId="{755F3444-EE6F-472B-A8CD-DD81C17A7D3B}"/>
          </ac:cxnSpMkLst>
        </pc:cxnChg>
        <pc:cxnChg chg="mod">
          <ac:chgData name="김 진희" userId="dbc7924662182225" providerId="LiveId" clId="{3F8C7AF7-586D-4391-97AB-BE0142C951E6}" dt="2021-03-29T11:14:51.611" v="255" actId="1037"/>
          <ac:cxnSpMkLst>
            <pc:docMk/>
            <pc:sldMk cId="1624743226" sldId="256"/>
            <ac:cxnSpMk id="12" creationId="{93BAB64C-C657-40DD-9431-B3E9C1BB72D3}"/>
          </ac:cxnSpMkLst>
        </pc:cxnChg>
        <pc:cxnChg chg="add mod">
          <ac:chgData name="김 진희" userId="dbc7924662182225" providerId="LiveId" clId="{3F8C7AF7-586D-4391-97AB-BE0142C951E6}" dt="2021-03-29T11:46:23.753" v="427" actId="1035"/>
          <ac:cxnSpMkLst>
            <pc:docMk/>
            <pc:sldMk cId="1624743226" sldId="256"/>
            <ac:cxnSpMk id="55" creationId="{B1876CD3-B969-4439-9812-976B15A8B67A}"/>
          </ac:cxnSpMkLst>
        </pc:cxnChg>
        <pc:cxnChg chg="add mod">
          <ac:chgData name="김 진희" userId="dbc7924662182225" providerId="LiveId" clId="{3F8C7AF7-586D-4391-97AB-BE0142C951E6}" dt="2021-03-29T11:46:23.753" v="427" actId="1035"/>
          <ac:cxnSpMkLst>
            <pc:docMk/>
            <pc:sldMk cId="1624743226" sldId="256"/>
            <ac:cxnSpMk id="57" creationId="{DA3D7446-CC33-48EA-86D0-E7AD444CA945}"/>
          </ac:cxnSpMkLst>
        </pc:cxnChg>
        <pc:cxnChg chg="add mod">
          <ac:chgData name="김 진희" userId="dbc7924662182225" providerId="LiveId" clId="{3F8C7AF7-586D-4391-97AB-BE0142C951E6}" dt="2021-03-29T11:46:23.753" v="427" actId="1035"/>
          <ac:cxnSpMkLst>
            <pc:docMk/>
            <pc:sldMk cId="1624743226" sldId="256"/>
            <ac:cxnSpMk id="60" creationId="{2C3C3555-562E-4D8B-AB86-2F9B2EC1438F}"/>
          </ac:cxnSpMkLst>
        </pc:cxnChg>
        <pc:cxnChg chg="add mod">
          <ac:chgData name="김 진희" userId="dbc7924662182225" providerId="LiveId" clId="{3F8C7AF7-586D-4391-97AB-BE0142C951E6}" dt="2021-03-29T11:23:11.089" v="345" actId="1036"/>
          <ac:cxnSpMkLst>
            <pc:docMk/>
            <pc:sldMk cId="1624743226" sldId="256"/>
            <ac:cxnSpMk id="62" creationId="{1F58418F-367F-480B-87B4-1BC8CC4978EA}"/>
          </ac:cxnSpMkLst>
        </pc:cxnChg>
        <pc:cxnChg chg="add mod">
          <ac:chgData name="김 진희" userId="dbc7924662182225" providerId="LiveId" clId="{3F8C7AF7-586D-4391-97AB-BE0142C951E6}" dt="2021-03-29T11:23:11.089" v="345" actId="1036"/>
          <ac:cxnSpMkLst>
            <pc:docMk/>
            <pc:sldMk cId="1624743226" sldId="256"/>
            <ac:cxnSpMk id="64" creationId="{9F77C46E-21B4-40BA-AFEA-360B486B284D}"/>
          </ac:cxnSpMkLst>
        </pc:cxnChg>
        <pc:cxnChg chg="add mod">
          <ac:chgData name="김 진희" userId="dbc7924662182225" providerId="LiveId" clId="{3F8C7AF7-586D-4391-97AB-BE0142C951E6}" dt="2021-03-29T11:43:48.138" v="368" actId="14100"/>
          <ac:cxnSpMkLst>
            <pc:docMk/>
            <pc:sldMk cId="1624743226" sldId="256"/>
            <ac:cxnSpMk id="66" creationId="{A287C132-E430-4C68-A27B-142C6D9EF528}"/>
          </ac:cxnSpMkLst>
        </pc:cxnChg>
        <pc:cxnChg chg="add mod">
          <ac:chgData name="김 진희" userId="dbc7924662182225" providerId="LiveId" clId="{3F8C7AF7-586D-4391-97AB-BE0142C951E6}" dt="2021-03-29T11:23:11.089" v="345" actId="1036"/>
          <ac:cxnSpMkLst>
            <pc:docMk/>
            <pc:sldMk cId="1624743226" sldId="256"/>
            <ac:cxnSpMk id="68" creationId="{04FDB733-C34B-4F3D-9608-1D67A9E9C262}"/>
          </ac:cxnSpMkLst>
        </pc:cxnChg>
        <pc:cxnChg chg="add del">
          <ac:chgData name="김 진희" userId="dbc7924662182225" providerId="LiveId" clId="{3F8C7AF7-586D-4391-97AB-BE0142C951E6}" dt="2021-03-29T11:37:54.406" v="347" actId="478"/>
          <ac:cxnSpMkLst>
            <pc:docMk/>
            <pc:sldMk cId="1624743226" sldId="256"/>
            <ac:cxnSpMk id="74" creationId="{63BB046C-27B9-49A7-AA39-7E3F89076206}"/>
          </ac:cxnSpMkLst>
        </pc:cxnChg>
        <pc:cxnChg chg="add mod">
          <ac:chgData name="김 진희" userId="dbc7924662182225" providerId="LiveId" clId="{3F8C7AF7-586D-4391-97AB-BE0142C951E6}" dt="2021-03-29T11:45:59.100" v="380" actId="14100"/>
          <ac:cxnSpMkLst>
            <pc:docMk/>
            <pc:sldMk cId="1624743226" sldId="256"/>
            <ac:cxnSpMk id="80" creationId="{77A715C9-BE60-4A27-860E-687D398FF047}"/>
          </ac:cxnSpMkLst>
        </pc:cxnChg>
      </pc:sldChg>
      <pc:sldChg chg="addSp delSp modSp add mod addCm modCm">
        <pc:chgData name="김 진희" userId="dbc7924662182225" providerId="LiveId" clId="{3F8C7AF7-586D-4391-97AB-BE0142C951E6}" dt="2021-03-29T12:29:16.603" v="640" actId="1036"/>
        <pc:sldMkLst>
          <pc:docMk/>
          <pc:sldMk cId="3701983485" sldId="257"/>
        </pc:sldMkLst>
        <pc:spChg chg="add del mod">
          <ac:chgData name="김 진희" userId="dbc7924662182225" providerId="LiveId" clId="{3F8C7AF7-586D-4391-97AB-BE0142C951E6}" dt="2021-03-29T11:40:06.346" v="350" actId="478"/>
          <ac:spMkLst>
            <pc:docMk/>
            <pc:sldMk cId="3701983485" sldId="257"/>
            <ac:spMk id="3" creationId="{BDCCC4A9-DC99-43E1-AA9B-1186F8BA7763}"/>
          </ac:spMkLst>
        </pc:spChg>
        <pc:spChg chg="del">
          <ac:chgData name="김 진희" userId="dbc7924662182225" providerId="LiveId" clId="{3F8C7AF7-586D-4391-97AB-BE0142C951E6}" dt="2021-03-29T11:40:02.578" v="349" actId="478"/>
          <ac:spMkLst>
            <pc:docMk/>
            <pc:sldMk cId="3701983485" sldId="257"/>
            <ac:spMk id="4" creationId="{2B8AFCFF-23D1-4F80-843C-FB1A7D1BD9E8}"/>
          </ac:spMkLst>
        </pc:spChg>
        <pc:spChg chg="del">
          <ac:chgData name="김 진희" userId="dbc7924662182225" providerId="LiveId" clId="{3F8C7AF7-586D-4391-97AB-BE0142C951E6}" dt="2021-03-29T11:40:02.578" v="349" actId="478"/>
          <ac:spMkLst>
            <pc:docMk/>
            <pc:sldMk cId="3701983485" sldId="257"/>
            <ac:spMk id="6" creationId="{385272F8-61EA-4E26-A979-344A7F4203E7}"/>
          </ac:spMkLst>
        </pc:spChg>
        <pc:spChg chg="del">
          <ac:chgData name="김 진희" userId="dbc7924662182225" providerId="LiveId" clId="{3F8C7AF7-586D-4391-97AB-BE0142C951E6}" dt="2021-03-29T11:40:02.578" v="349" actId="478"/>
          <ac:spMkLst>
            <pc:docMk/>
            <pc:sldMk cId="3701983485" sldId="257"/>
            <ac:spMk id="7" creationId="{75D36B70-31F2-446D-B256-53C533BB3723}"/>
          </ac:spMkLst>
        </pc:spChg>
        <pc:spChg chg="del">
          <ac:chgData name="김 진희" userId="dbc7924662182225" providerId="LiveId" clId="{3F8C7AF7-586D-4391-97AB-BE0142C951E6}" dt="2021-03-29T11:40:02.578" v="349" actId="478"/>
          <ac:spMkLst>
            <pc:docMk/>
            <pc:sldMk cId="3701983485" sldId="257"/>
            <ac:spMk id="8" creationId="{8A10E919-8689-417C-93B1-295BB5C80308}"/>
          </ac:spMkLst>
        </pc:spChg>
        <pc:spChg chg="add mod">
          <ac:chgData name="김 진희" userId="dbc7924662182225" providerId="LiveId" clId="{3F8C7AF7-586D-4391-97AB-BE0142C951E6}" dt="2021-03-29T11:49:05.200" v="458" actId="207"/>
          <ac:spMkLst>
            <pc:docMk/>
            <pc:sldMk cId="3701983485" sldId="257"/>
            <ac:spMk id="30" creationId="{1CA51A96-0510-45D6-98CD-9CDF32F4D596}"/>
          </ac:spMkLst>
        </pc:spChg>
        <pc:spChg chg="add mod">
          <ac:chgData name="김 진희" userId="dbc7924662182225" providerId="LiveId" clId="{3F8C7AF7-586D-4391-97AB-BE0142C951E6}" dt="2021-03-29T11:52:15.414" v="471" actId="1076"/>
          <ac:spMkLst>
            <pc:docMk/>
            <pc:sldMk cId="3701983485" sldId="257"/>
            <ac:spMk id="33" creationId="{81737018-38AE-4BA7-B453-E68F02501709}"/>
          </ac:spMkLst>
        </pc:spChg>
        <pc:spChg chg="mod">
          <ac:chgData name="김 진희" userId="dbc7924662182225" providerId="LiveId" clId="{3F8C7AF7-586D-4391-97AB-BE0142C951E6}" dt="2021-03-29T12:14:38.231" v="599" actId="1036"/>
          <ac:spMkLst>
            <pc:docMk/>
            <pc:sldMk cId="3701983485" sldId="257"/>
            <ac:spMk id="39" creationId="{E7628E6B-3CF2-40BF-857F-BD2A98563E57}"/>
          </ac:spMkLst>
        </pc:spChg>
        <pc:spChg chg="mod">
          <ac:chgData name="김 진희" userId="dbc7924662182225" providerId="LiveId" clId="{3F8C7AF7-586D-4391-97AB-BE0142C951E6}" dt="2021-03-29T12:14:38.231" v="599" actId="1036"/>
          <ac:spMkLst>
            <pc:docMk/>
            <pc:sldMk cId="3701983485" sldId="257"/>
            <ac:spMk id="40" creationId="{6BE03C33-9FC4-4ABF-B432-B1FCD1DBC2FF}"/>
          </ac:spMkLst>
        </pc:spChg>
        <pc:spChg chg="mod">
          <ac:chgData name="김 진희" userId="dbc7924662182225" providerId="LiveId" clId="{3F8C7AF7-586D-4391-97AB-BE0142C951E6}" dt="2021-03-29T11:47:31.282" v="448" actId="1038"/>
          <ac:spMkLst>
            <pc:docMk/>
            <pc:sldMk cId="3701983485" sldId="257"/>
            <ac:spMk id="41" creationId="{A62A27B1-52C7-4B54-8357-C62BECB2965B}"/>
          </ac:spMkLst>
        </pc:spChg>
        <pc:spChg chg="mod">
          <ac:chgData name="김 진희" userId="dbc7924662182225" providerId="LiveId" clId="{3F8C7AF7-586D-4391-97AB-BE0142C951E6}" dt="2021-03-29T11:47:31.282" v="448" actId="1038"/>
          <ac:spMkLst>
            <pc:docMk/>
            <pc:sldMk cId="3701983485" sldId="257"/>
            <ac:spMk id="42" creationId="{4379CEF8-601E-4DF6-9782-6E2FBEC5656E}"/>
          </ac:spMkLst>
        </pc:spChg>
        <pc:spChg chg="mod">
          <ac:chgData name="김 진희" userId="dbc7924662182225" providerId="LiveId" clId="{3F8C7AF7-586D-4391-97AB-BE0142C951E6}" dt="2021-03-29T12:29:16.603" v="640" actId="1036"/>
          <ac:spMkLst>
            <pc:docMk/>
            <pc:sldMk cId="3701983485" sldId="257"/>
            <ac:spMk id="43" creationId="{D694C9B0-BBC2-4075-BDF0-886D40E81F16}"/>
          </ac:spMkLst>
        </pc:spChg>
        <pc:spChg chg="mod">
          <ac:chgData name="김 진희" userId="dbc7924662182225" providerId="LiveId" clId="{3F8C7AF7-586D-4391-97AB-BE0142C951E6}" dt="2021-03-29T11:47:31.282" v="448" actId="1038"/>
          <ac:spMkLst>
            <pc:docMk/>
            <pc:sldMk cId="3701983485" sldId="257"/>
            <ac:spMk id="44" creationId="{19CDA4EC-C5F6-4681-87AC-AF4FEF17D034}"/>
          </ac:spMkLst>
        </pc:spChg>
        <pc:spChg chg="mod">
          <ac:chgData name="김 진희" userId="dbc7924662182225" providerId="LiveId" clId="{3F8C7AF7-586D-4391-97AB-BE0142C951E6}" dt="2021-03-29T11:47:31.282" v="448" actId="1038"/>
          <ac:spMkLst>
            <pc:docMk/>
            <pc:sldMk cId="3701983485" sldId="257"/>
            <ac:spMk id="45" creationId="{A94C2A2A-3147-4A1C-A453-1C17B55B6443}"/>
          </ac:spMkLst>
        </pc:spChg>
        <pc:spChg chg="mod">
          <ac:chgData name="김 진희" userId="dbc7924662182225" providerId="LiveId" clId="{3F8C7AF7-586D-4391-97AB-BE0142C951E6}" dt="2021-03-29T11:47:31.282" v="448" actId="1038"/>
          <ac:spMkLst>
            <pc:docMk/>
            <pc:sldMk cId="3701983485" sldId="257"/>
            <ac:spMk id="46" creationId="{F70CB06D-9D68-42E2-AFB8-01201BC38021}"/>
          </ac:spMkLst>
        </pc:spChg>
        <pc:spChg chg="mod">
          <ac:chgData name="김 진희" userId="dbc7924662182225" providerId="LiveId" clId="{3F8C7AF7-586D-4391-97AB-BE0142C951E6}" dt="2021-03-29T11:47:31.282" v="448" actId="1038"/>
          <ac:spMkLst>
            <pc:docMk/>
            <pc:sldMk cId="3701983485" sldId="257"/>
            <ac:spMk id="47" creationId="{0C379ACF-1567-4062-9944-1A8F0D9449BC}"/>
          </ac:spMkLst>
        </pc:spChg>
        <pc:spChg chg="mod">
          <ac:chgData name="김 진희" userId="dbc7924662182225" providerId="LiveId" clId="{3F8C7AF7-586D-4391-97AB-BE0142C951E6}" dt="2021-03-29T11:40:42.183" v="353" actId="1076"/>
          <ac:spMkLst>
            <pc:docMk/>
            <pc:sldMk cId="3701983485" sldId="257"/>
            <ac:spMk id="48" creationId="{8446EDDC-908A-48E8-A522-BCDAFFA7D2C5}"/>
          </ac:spMkLst>
        </pc:spChg>
        <pc:spChg chg="add mod">
          <ac:chgData name="김 진희" userId="dbc7924662182225" providerId="LiveId" clId="{3F8C7AF7-586D-4391-97AB-BE0142C951E6}" dt="2021-03-29T12:01:58.301" v="538" actId="1036"/>
          <ac:spMkLst>
            <pc:docMk/>
            <pc:sldMk cId="3701983485" sldId="257"/>
            <ac:spMk id="49" creationId="{16A500FE-663E-4748-AB33-371DC97454DE}"/>
          </ac:spMkLst>
        </pc:spChg>
        <pc:spChg chg="add mod">
          <ac:chgData name="김 진희" userId="dbc7924662182225" providerId="LiveId" clId="{3F8C7AF7-586D-4391-97AB-BE0142C951E6}" dt="2021-03-29T12:14:19.104" v="565" actId="207"/>
          <ac:spMkLst>
            <pc:docMk/>
            <pc:sldMk cId="3701983485" sldId="257"/>
            <ac:spMk id="50" creationId="{CDAB3BB0-14AA-4ABF-BDEC-A81DBF58EED3}"/>
          </ac:spMkLst>
        </pc:spChg>
        <pc:spChg chg="add mod">
          <ac:chgData name="김 진희" userId="dbc7924662182225" providerId="LiveId" clId="{3F8C7AF7-586D-4391-97AB-BE0142C951E6}" dt="2021-03-29T12:15:31.594" v="601" actId="207"/>
          <ac:spMkLst>
            <pc:docMk/>
            <pc:sldMk cId="3701983485" sldId="257"/>
            <ac:spMk id="51" creationId="{01D25556-2652-469D-A810-39E133547F85}"/>
          </ac:spMkLst>
        </pc:spChg>
        <pc:spChg chg="mod">
          <ac:chgData name="김 진희" userId="dbc7924662182225" providerId="LiveId" clId="{3F8C7AF7-586D-4391-97AB-BE0142C951E6}" dt="2021-03-29T11:40:42.183" v="353" actId="1076"/>
          <ac:spMkLst>
            <pc:docMk/>
            <pc:sldMk cId="3701983485" sldId="257"/>
            <ac:spMk id="52" creationId="{A8E615F8-2F00-42AD-A1E2-8AB0B17B04E0}"/>
          </ac:spMkLst>
        </pc:spChg>
        <pc:spChg chg="mod">
          <ac:chgData name="김 진희" userId="dbc7924662182225" providerId="LiveId" clId="{3F8C7AF7-586D-4391-97AB-BE0142C951E6}" dt="2021-03-29T11:40:42.183" v="353" actId="1076"/>
          <ac:spMkLst>
            <pc:docMk/>
            <pc:sldMk cId="3701983485" sldId="257"/>
            <ac:spMk id="53" creationId="{199751F4-D99E-4894-A943-4129C0CD7DC1}"/>
          </ac:spMkLst>
        </pc:spChg>
        <pc:spChg chg="add mod">
          <ac:chgData name="김 진희" userId="dbc7924662182225" providerId="LiveId" clId="{3F8C7AF7-586D-4391-97AB-BE0142C951E6}" dt="2021-03-29T12:17:59.537" v="609" actId="14100"/>
          <ac:spMkLst>
            <pc:docMk/>
            <pc:sldMk cId="3701983485" sldId="257"/>
            <ac:spMk id="54" creationId="{5DBC217F-C760-4D87-AFE7-8487F52537C8}"/>
          </ac:spMkLst>
        </pc:spChg>
        <pc:cxnChg chg="del mod">
          <ac:chgData name="김 진희" userId="dbc7924662182225" providerId="LiveId" clId="{3F8C7AF7-586D-4391-97AB-BE0142C951E6}" dt="2021-03-29T11:40:02.578" v="349" actId="478"/>
          <ac:cxnSpMkLst>
            <pc:docMk/>
            <pc:sldMk cId="3701983485" sldId="257"/>
            <ac:cxnSpMk id="10" creationId="{755F3444-EE6F-472B-A8CD-DD81C17A7D3B}"/>
          </ac:cxnSpMkLst>
        </pc:cxnChg>
        <pc:cxnChg chg="add">
          <ac:chgData name="김 진희" userId="dbc7924662182225" providerId="LiveId" clId="{3F8C7AF7-586D-4391-97AB-BE0142C951E6}" dt="2021-03-29T11:47:40.153" v="449" actId="11529"/>
          <ac:cxnSpMkLst>
            <pc:docMk/>
            <pc:sldMk cId="3701983485" sldId="257"/>
            <ac:cxnSpMk id="11" creationId="{7ECDF590-823B-44AA-98E9-C85D70A3B883}"/>
          </ac:cxnSpMkLst>
        </pc:cxnChg>
        <pc:cxnChg chg="del mod">
          <ac:chgData name="김 진희" userId="dbc7924662182225" providerId="LiveId" clId="{3F8C7AF7-586D-4391-97AB-BE0142C951E6}" dt="2021-03-29T11:40:02.578" v="349" actId="478"/>
          <ac:cxnSpMkLst>
            <pc:docMk/>
            <pc:sldMk cId="3701983485" sldId="257"/>
            <ac:cxnSpMk id="12" creationId="{93BAB64C-C657-40DD-9431-B3E9C1BB72D3}"/>
          </ac:cxnSpMkLst>
        </pc:cxnChg>
        <pc:cxnChg chg="add">
          <ac:chgData name="김 진희" userId="dbc7924662182225" providerId="LiveId" clId="{3F8C7AF7-586D-4391-97AB-BE0142C951E6}" dt="2021-03-29T11:51:57.547" v="469" actId="11529"/>
          <ac:cxnSpMkLst>
            <pc:docMk/>
            <pc:sldMk cId="3701983485" sldId="257"/>
            <ac:cxnSpMk id="14" creationId="{3387E604-F547-4214-B0BE-D5AECD8D22BF}"/>
          </ac:cxnSpMkLst>
        </pc:cxnChg>
        <pc:cxnChg chg="add mod">
          <ac:chgData name="김 진희" userId="dbc7924662182225" providerId="LiveId" clId="{3F8C7AF7-586D-4391-97AB-BE0142C951E6}" dt="2021-03-29T11:52:15.414" v="471" actId="1076"/>
          <ac:cxnSpMkLst>
            <pc:docMk/>
            <pc:sldMk cId="3701983485" sldId="257"/>
            <ac:cxnSpMk id="16" creationId="{B432BAEE-0A2A-4D1D-BC12-1C5DB7D5CC89}"/>
          </ac:cxnSpMkLst>
        </pc:cxnChg>
        <pc:cxnChg chg="add mod">
          <ac:chgData name="김 진희" userId="dbc7924662182225" providerId="LiveId" clId="{3F8C7AF7-586D-4391-97AB-BE0142C951E6}" dt="2021-03-29T12:01:58.301" v="538" actId="1036"/>
          <ac:cxnSpMkLst>
            <pc:docMk/>
            <pc:sldMk cId="3701983485" sldId="257"/>
            <ac:cxnSpMk id="19" creationId="{39B302B4-BF67-496D-84E1-38A7F5BDF07F}"/>
          </ac:cxnSpMkLst>
        </pc:cxnChg>
        <pc:cxnChg chg="add mod">
          <ac:chgData name="김 진희" userId="dbc7924662182225" providerId="LiveId" clId="{3F8C7AF7-586D-4391-97AB-BE0142C951E6}" dt="2021-03-29T12:14:49.200" v="600" actId="14100"/>
          <ac:cxnSpMkLst>
            <pc:docMk/>
            <pc:sldMk cId="3701983485" sldId="257"/>
            <ac:cxnSpMk id="22" creationId="{90F8CE8E-DB1A-4F6B-91ED-6866F073079B}"/>
          </ac:cxnSpMkLst>
        </pc:cxnChg>
        <pc:cxnChg chg="add">
          <ac:chgData name="김 진희" userId="dbc7924662182225" providerId="LiveId" clId="{3F8C7AF7-586D-4391-97AB-BE0142C951E6}" dt="2021-03-29T12:27:55.853" v="616" actId="11529"/>
          <ac:cxnSpMkLst>
            <pc:docMk/>
            <pc:sldMk cId="3701983485" sldId="257"/>
            <ac:cxnSpMk id="25" creationId="{38D39BCD-7401-4942-922D-53016F731B45}"/>
          </ac:cxnSpMkLst>
        </pc:cxnChg>
        <pc:cxnChg chg="add">
          <ac:chgData name="김 진희" userId="dbc7924662182225" providerId="LiveId" clId="{3F8C7AF7-586D-4391-97AB-BE0142C951E6}" dt="2021-03-29T12:28:01.241" v="617" actId="11529"/>
          <ac:cxnSpMkLst>
            <pc:docMk/>
            <pc:sldMk cId="3701983485" sldId="257"/>
            <ac:cxnSpMk id="27" creationId="{3A144000-9D61-4ADD-957D-2271C1FBADCB}"/>
          </ac:cxnSpMkLst>
        </pc:cxnChg>
        <pc:cxnChg chg="add">
          <ac:chgData name="김 진희" userId="dbc7924662182225" providerId="LiveId" clId="{3F8C7AF7-586D-4391-97AB-BE0142C951E6}" dt="2021-03-29T12:28:10.507" v="618" actId="11529"/>
          <ac:cxnSpMkLst>
            <pc:docMk/>
            <pc:sldMk cId="3701983485" sldId="257"/>
            <ac:cxnSpMk id="29" creationId="{9319F9C0-59CB-448D-971D-F24EF943C57F}"/>
          </ac:cxnSpMkLst>
        </pc:cxnChg>
        <pc:cxnChg chg="add">
          <ac:chgData name="김 진희" userId="dbc7924662182225" providerId="LiveId" clId="{3F8C7AF7-586D-4391-97AB-BE0142C951E6}" dt="2021-03-29T12:28:18.080" v="619" actId="11529"/>
          <ac:cxnSpMkLst>
            <pc:docMk/>
            <pc:sldMk cId="3701983485" sldId="257"/>
            <ac:cxnSpMk id="32" creationId="{392CEFE7-AD86-4878-A04E-5DD01E7973DC}"/>
          </ac:cxnSpMkLst>
        </pc:cxnChg>
        <pc:cxnChg chg="add mod">
          <ac:chgData name="김 진희" userId="dbc7924662182225" providerId="LiveId" clId="{3F8C7AF7-586D-4391-97AB-BE0142C951E6}" dt="2021-03-29T12:28:34.904" v="621" actId="14100"/>
          <ac:cxnSpMkLst>
            <pc:docMk/>
            <pc:sldMk cId="3701983485" sldId="257"/>
            <ac:cxnSpMk id="35" creationId="{BE781D69-B629-4A2C-BD91-B2988B3D0987}"/>
          </ac:cxnSpMkLst>
        </pc:cxnChg>
        <pc:cxnChg chg="add">
          <ac:chgData name="김 진희" userId="dbc7924662182225" providerId="LiveId" clId="{3F8C7AF7-586D-4391-97AB-BE0142C951E6}" dt="2021-03-29T12:28:43.585" v="622" actId="11529"/>
          <ac:cxnSpMkLst>
            <pc:docMk/>
            <pc:sldMk cId="3701983485" sldId="257"/>
            <ac:cxnSpMk id="38" creationId="{2C21DC66-6DBA-4F0A-861B-558D4E0D9E7F}"/>
          </ac:cxnSpMkLst>
        </pc:cxnChg>
        <pc:cxnChg chg="mod">
          <ac:chgData name="김 진희" userId="dbc7924662182225" providerId="LiveId" clId="{3F8C7AF7-586D-4391-97AB-BE0142C951E6}" dt="2021-03-29T12:29:16.603" v="640" actId="1036"/>
          <ac:cxnSpMkLst>
            <pc:docMk/>
            <pc:sldMk cId="3701983485" sldId="257"/>
            <ac:cxnSpMk id="55" creationId="{B1876CD3-B969-4439-9812-976B15A8B67A}"/>
          </ac:cxnSpMkLst>
        </pc:cxnChg>
        <pc:cxnChg chg="mod">
          <ac:chgData name="김 진희" userId="dbc7924662182225" providerId="LiveId" clId="{3F8C7AF7-586D-4391-97AB-BE0142C951E6}" dt="2021-03-29T12:29:16.603" v="640" actId="1036"/>
          <ac:cxnSpMkLst>
            <pc:docMk/>
            <pc:sldMk cId="3701983485" sldId="257"/>
            <ac:cxnSpMk id="57" creationId="{DA3D7446-CC33-48EA-86D0-E7AD444CA945}"/>
          </ac:cxnSpMkLst>
        </pc:cxnChg>
        <pc:cxnChg chg="add">
          <ac:chgData name="김 진희" userId="dbc7924662182225" providerId="LiveId" clId="{3F8C7AF7-586D-4391-97AB-BE0142C951E6}" dt="2021-03-29T12:28:49.459" v="623" actId="11529"/>
          <ac:cxnSpMkLst>
            <pc:docMk/>
            <pc:sldMk cId="3701983485" sldId="257"/>
            <ac:cxnSpMk id="58" creationId="{9C98AC14-09F3-461C-81D3-7E8B2E050216}"/>
          </ac:cxnSpMkLst>
        </pc:cxnChg>
        <pc:cxnChg chg="mod">
          <ac:chgData name="김 진희" userId="dbc7924662182225" providerId="LiveId" clId="{3F8C7AF7-586D-4391-97AB-BE0142C951E6}" dt="2021-03-29T12:29:16.603" v="640" actId="1036"/>
          <ac:cxnSpMkLst>
            <pc:docMk/>
            <pc:sldMk cId="3701983485" sldId="257"/>
            <ac:cxnSpMk id="60" creationId="{2C3C3555-562E-4D8B-AB86-2F9B2EC1438F}"/>
          </ac:cxnSpMkLst>
        </pc:cxnChg>
        <pc:cxnChg chg="mod">
          <ac:chgData name="김 진희" userId="dbc7924662182225" providerId="LiveId" clId="{3F8C7AF7-586D-4391-97AB-BE0142C951E6}" dt="2021-03-29T11:47:31.282" v="448" actId="1038"/>
          <ac:cxnSpMkLst>
            <pc:docMk/>
            <pc:sldMk cId="3701983485" sldId="257"/>
            <ac:cxnSpMk id="62" creationId="{1F58418F-367F-480B-87B4-1BC8CC4978EA}"/>
          </ac:cxnSpMkLst>
        </pc:cxnChg>
        <pc:cxnChg chg="mod">
          <ac:chgData name="김 진희" userId="dbc7924662182225" providerId="LiveId" clId="{3F8C7AF7-586D-4391-97AB-BE0142C951E6}" dt="2021-03-29T11:47:31.282" v="448" actId="1038"/>
          <ac:cxnSpMkLst>
            <pc:docMk/>
            <pc:sldMk cId="3701983485" sldId="257"/>
            <ac:cxnSpMk id="64" creationId="{9F77C46E-21B4-40BA-AFEA-360B486B284D}"/>
          </ac:cxnSpMkLst>
        </pc:cxnChg>
        <pc:cxnChg chg="mod">
          <ac:chgData name="김 진희" userId="dbc7924662182225" providerId="LiveId" clId="{3F8C7AF7-586D-4391-97AB-BE0142C951E6}" dt="2021-03-29T11:47:31.282" v="448" actId="1038"/>
          <ac:cxnSpMkLst>
            <pc:docMk/>
            <pc:sldMk cId="3701983485" sldId="257"/>
            <ac:cxnSpMk id="66" creationId="{A287C132-E430-4C68-A27B-142C6D9EF528}"/>
          </ac:cxnSpMkLst>
        </pc:cxnChg>
        <pc:cxnChg chg="mod">
          <ac:chgData name="김 진희" userId="dbc7924662182225" providerId="LiveId" clId="{3F8C7AF7-586D-4391-97AB-BE0142C951E6}" dt="2021-03-29T11:47:31.282" v="448" actId="1038"/>
          <ac:cxnSpMkLst>
            <pc:docMk/>
            <pc:sldMk cId="3701983485" sldId="257"/>
            <ac:cxnSpMk id="68" creationId="{04FDB733-C34B-4F3D-9608-1D67A9E9C262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9T20:52:48.894" idx="1">
    <p:pos x="1429" y="3900"/>
    <p:text>덕분에 VSCODE 단축키 외웠다.
안외우면 양진호 당함</p:text>
    <p:extLst>
      <p:ext uri="{C676402C-5697-4E1C-873F-D02D1690AC5C}">
        <p15:threadingInfo xmlns:p15="http://schemas.microsoft.com/office/powerpoint/2012/main" timeZoneBias="-540"/>
      </p:ext>
    </p:extLst>
  </p:cm>
  <p:cm authorId="1" dt="2021-03-29T21:19:44.657" idx="3">
    <p:pos x="1429" y="4036"/>
    <p:text>f12: 정의 찾기, shift+f12: 사용례 역추적 (사용한 지점 선택 가능)
이거 안 외우면 양진호 당함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21-03-29T21:18:27.219" idx="2">
    <p:pos x="5444" y="3725"/>
    <p:text>끼야~~~~ 드디어 완성함</p:text>
    <p:extLst>
      <p:ext uri="{C676402C-5697-4E1C-873F-D02D1690AC5C}">
        <p15:threadingInfo xmlns:p15="http://schemas.microsoft.com/office/powerpoint/2012/main" timeZoneBias="-540"/>
      </p:ext>
    </p:extLst>
  </p:cm>
  <p:cm authorId="1" dt="2021-03-29T21:26:02.910" idx="4">
    <p:pos x="5444" y="3861"/>
    <p:text>이젠 자동 분석기를 만들 것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5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3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51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8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2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3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6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15926-A342-4D8E-BAC1-EB262A757BB7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A3A1-B93F-42AE-BDC4-21304E07C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B8AFCFF-23D1-4F80-843C-FB1A7D1B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628" y="-22164"/>
            <a:ext cx="7606746" cy="14840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err="1"/>
              <a:t>테트리스</a:t>
            </a:r>
            <a:r>
              <a:rPr lang="ko-KR" altLang="en-US" sz="2400" b="1"/>
              <a:t> 프로그램 파일 나누기 전 구조 정리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5272F8-61EA-4E26-A979-344A7F4203E7}"/>
              </a:ext>
            </a:extLst>
          </p:cNvPr>
          <p:cNvSpPr/>
          <p:nvPr/>
        </p:nvSpPr>
        <p:spPr>
          <a:xfrm>
            <a:off x="4882835" y="1188076"/>
            <a:ext cx="1213164" cy="75754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Start</a:t>
            </a:r>
            <a:endParaRPr lang="ko-KR" altLang="en-US" sz="2400" b="1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D36B70-31F2-446D-B256-53C533BB3723}"/>
              </a:ext>
            </a:extLst>
          </p:cNvPr>
          <p:cNvSpPr/>
          <p:nvPr/>
        </p:nvSpPr>
        <p:spPr>
          <a:xfrm>
            <a:off x="2265847" y="1945620"/>
            <a:ext cx="1246734" cy="9368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init</a:t>
            </a:r>
            <a:endParaRPr lang="ko-KR" altLang="en-US" sz="28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10E919-8689-417C-93B1-295BB5C80308}"/>
              </a:ext>
            </a:extLst>
          </p:cNvPr>
          <p:cNvSpPr/>
          <p:nvPr/>
        </p:nvSpPr>
        <p:spPr>
          <a:xfrm>
            <a:off x="7223820" y="1905864"/>
            <a:ext cx="1360532" cy="9368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onKey</a:t>
            </a:r>
            <a:br>
              <a:rPr lang="en-US" altLang="ko-KR" sz="2400"/>
            </a:br>
            <a:r>
              <a:rPr lang="en-US" altLang="ko-KR" sz="2400"/>
              <a:t>Down</a:t>
            </a:r>
            <a:endParaRPr lang="ko-KR" altLang="en-US" sz="24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5F3444-EE6F-472B-A8CD-DD81C17A7D3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89214" y="1566848"/>
            <a:ext cx="1993621" cy="37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BAB64C-C657-40DD-9431-B3E9C1BB72D3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6095999" y="1566848"/>
            <a:ext cx="1808087" cy="33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628E6B-3CF2-40BF-857F-BD2A98563E57}"/>
              </a:ext>
            </a:extLst>
          </p:cNvPr>
          <p:cNvSpPr/>
          <p:nvPr/>
        </p:nvSpPr>
        <p:spPr>
          <a:xfrm>
            <a:off x="914125" y="3172298"/>
            <a:ext cx="1709531" cy="9939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createRectangleDivByIndex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E03C33-9FC4-4ABF-B432-B1FCD1DBC2FF}"/>
              </a:ext>
            </a:extLst>
          </p:cNvPr>
          <p:cNvSpPr/>
          <p:nvPr/>
        </p:nvSpPr>
        <p:spPr>
          <a:xfrm>
            <a:off x="3014520" y="3185550"/>
            <a:ext cx="1364732" cy="967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packSquareCenterBlockShape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2A27B1-52C7-4B54-8357-C62BECB2965B}"/>
              </a:ext>
            </a:extLst>
          </p:cNvPr>
          <p:cNvSpPr/>
          <p:nvPr/>
        </p:nvSpPr>
        <p:spPr>
          <a:xfrm>
            <a:off x="5214850" y="3198803"/>
            <a:ext cx="1570262" cy="604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onEnterSpaceKeyDown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79CEF8-601E-4DF6-9782-6E2FBEC5656E}"/>
              </a:ext>
            </a:extLst>
          </p:cNvPr>
          <p:cNvSpPr/>
          <p:nvPr/>
        </p:nvSpPr>
        <p:spPr>
          <a:xfrm>
            <a:off x="7026874" y="3185550"/>
            <a:ext cx="1709531" cy="604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onEscKeyDown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94C9B0-BBC2-4075-BDF0-886D40E81F16}"/>
              </a:ext>
            </a:extLst>
          </p:cNvPr>
          <p:cNvSpPr/>
          <p:nvPr/>
        </p:nvSpPr>
        <p:spPr>
          <a:xfrm>
            <a:off x="9329227" y="3185546"/>
            <a:ext cx="1364732" cy="60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onArrowKeyDown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CDA4EC-C5F6-4681-87AC-AF4FEF17D034}"/>
              </a:ext>
            </a:extLst>
          </p:cNvPr>
          <p:cNvSpPr/>
          <p:nvPr/>
        </p:nvSpPr>
        <p:spPr>
          <a:xfrm>
            <a:off x="4179717" y="4885999"/>
            <a:ext cx="785131" cy="604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start</a:t>
            </a:r>
            <a:endParaRPr lang="ko-KR" altLang="en-US" sz="20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4C2A2A-3147-4A1C-A453-1C17B55B6443}"/>
              </a:ext>
            </a:extLst>
          </p:cNvPr>
          <p:cNvSpPr/>
          <p:nvPr/>
        </p:nvSpPr>
        <p:spPr>
          <a:xfrm>
            <a:off x="5134249" y="4885999"/>
            <a:ext cx="924831" cy="604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pause</a:t>
            </a:r>
            <a:endParaRPr lang="ko-KR" altLang="en-US" sz="2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0CB06D-9D68-42E2-AFB8-01201BC38021}"/>
              </a:ext>
            </a:extLst>
          </p:cNvPr>
          <p:cNvSpPr/>
          <p:nvPr/>
        </p:nvSpPr>
        <p:spPr>
          <a:xfrm>
            <a:off x="6240653" y="4885998"/>
            <a:ext cx="983167" cy="604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resume</a:t>
            </a:r>
            <a:endParaRPr lang="ko-KR" altLang="en-US" sz="20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379ACF-1567-4062-9944-1A8F0D9449BC}"/>
              </a:ext>
            </a:extLst>
          </p:cNvPr>
          <p:cNvSpPr/>
          <p:nvPr/>
        </p:nvSpPr>
        <p:spPr>
          <a:xfrm>
            <a:off x="7423321" y="4885997"/>
            <a:ext cx="924831" cy="604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stop</a:t>
            </a:r>
            <a:endParaRPr lang="ko-KR" altLang="en-US" sz="2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6EDDC-908A-48E8-A522-BCDAFFA7D2C5}"/>
              </a:ext>
            </a:extLst>
          </p:cNvPr>
          <p:cNvSpPr/>
          <p:nvPr/>
        </p:nvSpPr>
        <p:spPr>
          <a:xfrm>
            <a:off x="8053464" y="5632170"/>
            <a:ext cx="1198976" cy="647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Move</a:t>
            </a:r>
            <a:br>
              <a:rPr lang="en-US" altLang="ko-KR" sz="2000"/>
            </a:br>
            <a:r>
              <a:rPr lang="en-US" altLang="ko-KR" sz="2000"/>
              <a:t>Horizon</a:t>
            </a:r>
            <a:endParaRPr lang="ko-KR" altLang="en-US" sz="2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E615F8-2F00-42AD-A1E2-8AB0B17B04E0}"/>
              </a:ext>
            </a:extLst>
          </p:cNvPr>
          <p:cNvSpPr/>
          <p:nvPr/>
        </p:nvSpPr>
        <p:spPr>
          <a:xfrm>
            <a:off x="9408422" y="5632170"/>
            <a:ext cx="1198976" cy="647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Move</a:t>
            </a:r>
            <a:br>
              <a:rPr lang="en-US" altLang="ko-KR" sz="2000"/>
            </a:br>
            <a:r>
              <a:rPr lang="en-US" altLang="ko-KR" sz="2000"/>
              <a:t>Horizon</a:t>
            </a:r>
            <a:endParaRPr lang="ko-KR" altLang="en-US" sz="20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9751F4-D99E-4894-A943-4129C0CD7DC1}"/>
              </a:ext>
            </a:extLst>
          </p:cNvPr>
          <p:cNvSpPr/>
          <p:nvPr/>
        </p:nvSpPr>
        <p:spPr>
          <a:xfrm>
            <a:off x="10763380" y="5632170"/>
            <a:ext cx="885282" cy="647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Spin</a:t>
            </a:r>
            <a:br>
              <a:rPr lang="en-US" altLang="ko-KR" sz="2000"/>
            </a:br>
            <a:r>
              <a:rPr lang="en-US" altLang="ko-KR" sz="2000"/>
              <a:t>Blocks</a:t>
            </a:r>
            <a:endParaRPr lang="ko-KR" altLang="en-US" sz="20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1876CD3-B969-4439-9812-976B15A8B67A}"/>
              </a:ext>
            </a:extLst>
          </p:cNvPr>
          <p:cNvCxnSpPr>
            <a:stCxn id="43" idx="2"/>
            <a:endCxn id="48" idx="0"/>
          </p:cNvCxnSpPr>
          <p:nvPr/>
        </p:nvCxnSpPr>
        <p:spPr>
          <a:xfrm flipH="1">
            <a:off x="8652952" y="3790120"/>
            <a:ext cx="1358641" cy="18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3D7446-CC33-48EA-86D0-E7AD444CA945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 flipH="1">
            <a:off x="10007910" y="3790120"/>
            <a:ext cx="3683" cy="18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3C3555-562E-4D8B-AB86-2F9B2EC1438F}"/>
              </a:ext>
            </a:extLst>
          </p:cNvPr>
          <p:cNvCxnSpPr>
            <a:stCxn id="43" idx="2"/>
            <a:endCxn id="53" idx="0"/>
          </p:cNvCxnSpPr>
          <p:nvPr/>
        </p:nvCxnSpPr>
        <p:spPr>
          <a:xfrm>
            <a:off x="10011593" y="3790120"/>
            <a:ext cx="1194428" cy="18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F58418F-367F-480B-87B4-1BC8CC4978EA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4572283" y="3803376"/>
            <a:ext cx="1427698" cy="108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F77C46E-21B4-40BA-AFEA-360B486B284D}"/>
              </a:ext>
            </a:extLst>
          </p:cNvPr>
          <p:cNvCxnSpPr>
            <a:stCxn id="41" idx="2"/>
            <a:endCxn id="45" idx="0"/>
          </p:cNvCxnSpPr>
          <p:nvPr/>
        </p:nvCxnSpPr>
        <p:spPr>
          <a:xfrm flipH="1">
            <a:off x="5596665" y="3803376"/>
            <a:ext cx="403316" cy="108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287C132-E430-4C68-A27B-142C6D9EF528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5999981" y="3803376"/>
            <a:ext cx="732256" cy="108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4FDB733-C34B-4F3D-9608-1D67A9E9C262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>
            <a:off x="7881640" y="3790123"/>
            <a:ext cx="4097" cy="109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7A715C9-BE60-4A27-860E-687D398FF047}"/>
              </a:ext>
            </a:extLst>
          </p:cNvPr>
          <p:cNvCxnSpPr>
            <a:cxnSpLocks/>
            <a:stCxn id="47" idx="2"/>
            <a:endCxn id="45" idx="2"/>
          </p:cNvCxnSpPr>
          <p:nvPr/>
        </p:nvCxnSpPr>
        <p:spPr>
          <a:xfrm rot="5400000">
            <a:off x="6741200" y="4346035"/>
            <a:ext cx="2" cy="2289072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4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628E6B-3CF2-40BF-857F-BD2A98563E57}"/>
              </a:ext>
            </a:extLst>
          </p:cNvPr>
          <p:cNvSpPr/>
          <p:nvPr/>
        </p:nvSpPr>
        <p:spPr>
          <a:xfrm>
            <a:off x="1165917" y="654385"/>
            <a:ext cx="1709531" cy="9939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createRectangleDivByIndex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E03C33-9FC4-4ABF-B432-B1FCD1DBC2FF}"/>
              </a:ext>
            </a:extLst>
          </p:cNvPr>
          <p:cNvSpPr/>
          <p:nvPr/>
        </p:nvSpPr>
        <p:spPr>
          <a:xfrm>
            <a:off x="3266312" y="667637"/>
            <a:ext cx="1364732" cy="9674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packSquareCenterBlockShape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2A27B1-52C7-4B54-8357-C62BECB2965B}"/>
              </a:ext>
            </a:extLst>
          </p:cNvPr>
          <p:cNvSpPr/>
          <p:nvPr/>
        </p:nvSpPr>
        <p:spPr>
          <a:xfrm>
            <a:off x="2458398" y="1926594"/>
            <a:ext cx="1570262" cy="604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onEnterSpaceKeyDown</a:t>
            </a: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79CEF8-601E-4DF6-9782-6E2FBEC5656E}"/>
              </a:ext>
            </a:extLst>
          </p:cNvPr>
          <p:cNvSpPr/>
          <p:nvPr/>
        </p:nvSpPr>
        <p:spPr>
          <a:xfrm>
            <a:off x="4270422" y="1913341"/>
            <a:ext cx="1709531" cy="604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onEscKeyDown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94C9B0-BBC2-4075-BDF0-886D40E81F16}"/>
              </a:ext>
            </a:extLst>
          </p:cNvPr>
          <p:cNvSpPr/>
          <p:nvPr/>
        </p:nvSpPr>
        <p:spPr>
          <a:xfrm>
            <a:off x="8262307" y="1913342"/>
            <a:ext cx="1364732" cy="604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onArrowKeyDown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CDA4EC-C5F6-4681-87AC-AF4FEF17D034}"/>
              </a:ext>
            </a:extLst>
          </p:cNvPr>
          <p:cNvSpPr/>
          <p:nvPr/>
        </p:nvSpPr>
        <p:spPr>
          <a:xfrm>
            <a:off x="1423265" y="3613790"/>
            <a:ext cx="785131" cy="604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start</a:t>
            </a:r>
            <a:endParaRPr lang="ko-KR" altLang="en-US" sz="20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4C2A2A-3147-4A1C-A453-1C17B55B6443}"/>
              </a:ext>
            </a:extLst>
          </p:cNvPr>
          <p:cNvSpPr/>
          <p:nvPr/>
        </p:nvSpPr>
        <p:spPr>
          <a:xfrm>
            <a:off x="2377797" y="3613790"/>
            <a:ext cx="924831" cy="604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pause</a:t>
            </a:r>
            <a:endParaRPr lang="ko-KR" altLang="en-US" sz="2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0CB06D-9D68-42E2-AFB8-01201BC38021}"/>
              </a:ext>
            </a:extLst>
          </p:cNvPr>
          <p:cNvSpPr/>
          <p:nvPr/>
        </p:nvSpPr>
        <p:spPr>
          <a:xfrm>
            <a:off x="3484202" y="3613789"/>
            <a:ext cx="1026685" cy="604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resume</a:t>
            </a:r>
            <a:endParaRPr lang="ko-KR" altLang="en-US" sz="20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379ACF-1567-4062-9944-1A8F0D9449BC}"/>
              </a:ext>
            </a:extLst>
          </p:cNvPr>
          <p:cNvSpPr/>
          <p:nvPr/>
        </p:nvSpPr>
        <p:spPr>
          <a:xfrm>
            <a:off x="4666869" y="3613788"/>
            <a:ext cx="924831" cy="604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stop</a:t>
            </a:r>
            <a:endParaRPr lang="ko-KR" altLang="en-US" sz="2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6EDDC-908A-48E8-A522-BCDAFFA7D2C5}"/>
              </a:ext>
            </a:extLst>
          </p:cNvPr>
          <p:cNvSpPr/>
          <p:nvPr/>
        </p:nvSpPr>
        <p:spPr>
          <a:xfrm>
            <a:off x="6986544" y="3670852"/>
            <a:ext cx="1198976" cy="647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Move</a:t>
            </a:r>
            <a:br>
              <a:rPr lang="en-US" altLang="ko-KR" sz="2000"/>
            </a:br>
            <a:r>
              <a:rPr lang="en-US" altLang="ko-KR" sz="2000"/>
              <a:t>Horizon</a:t>
            </a:r>
            <a:endParaRPr lang="ko-KR" altLang="en-US" sz="2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E615F8-2F00-42AD-A1E2-8AB0B17B04E0}"/>
              </a:ext>
            </a:extLst>
          </p:cNvPr>
          <p:cNvSpPr/>
          <p:nvPr/>
        </p:nvSpPr>
        <p:spPr>
          <a:xfrm>
            <a:off x="8341502" y="3670852"/>
            <a:ext cx="1198976" cy="647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Move</a:t>
            </a:r>
            <a:br>
              <a:rPr lang="en-US" altLang="ko-KR" sz="2000"/>
            </a:br>
            <a:r>
              <a:rPr lang="en-US" altLang="ko-KR" sz="2000"/>
              <a:t>Horizon</a:t>
            </a:r>
            <a:endParaRPr lang="ko-KR" altLang="en-US" sz="200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9751F4-D99E-4894-A943-4129C0CD7DC1}"/>
              </a:ext>
            </a:extLst>
          </p:cNvPr>
          <p:cNvSpPr/>
          <p:nvPr/>
        </p:nvSpPr>
        <p:spPr>
          <a:xfrm>
            <a:off x="9696460" y="3670852"/>
            <a:ext cx="885282" cy="6477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Spin</a:t>
            </a:r>
            <a:br>
              <a:rPr lang="en-US" altLang="ko-KR" sz="2000"/>
            </a:br>
            <a:r>
              <a:rPr lang="en-US" altLang="ko-KR" sz="2000"/>
              <a:t>Blocks</a:t>
            </a:r>
            <a:endParaRPr lang="ko-KR" altLang="en-US" sz="200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1876CD3-B969-4439-9812-976B15A8B67A}"/>
              </a:ext>
            </a:extLst>
          </p:cNvPr>
          <p:cNvCxnSpPr>
            <a:stCxn id="43" idx="2"/>
            <a:endCxn id="48" idx="0"/>
          </p:cNvCxnSpPr>
          <p:nvPr/>
        </p:nvCxnSpPr>
        <p:spPr>
          <a:xfrm flipH="1">
            <a:off x="7586032" y="2517916"/>
            <a:ext cx="1358641" cy="115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3D7446-CC33-48EA-86D0-E7AD444CA945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 flipH="1">
            <a:off x="8940990" y="2517916"/>
            <a:ext cx="3683" cy="115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3C3555-562E-4D8B-AB86-2F9B2EC1438F}"/>
              </a:ext>
            </a:extLst>
          </p:cNvPr>
          <p:cNvCxnSpPr>
            <a:stCxn id="43" idx="2"/>
            <a:endCxn id="53" idx="0"/>
          </p:cNvCxnSpPr>
          <p:nvPr/>
        </p:nvCxnSpPr>
        <p:spPr>
          <a:xfrm>
            <a:off x="8944673" y="2517916"/>
            <a:ext cx="1194428" cy="115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F58418F-367F-480B-87B4-1BC8CC4978EA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1815831" y="2531167"/>
            <a:ext cx="1427698" cy="108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F77C46E-21B4-40BA-AFEA-360B486B284D}"/>
              </a:ext>
            </a:extLst>
          </p:cNvPr>
          <p:cNvCxnSpPr>
            <a:stCxn id="41" idx="2"/>
            <a:endCxn id="45" idx="0"/>
          </p:cNvCxnSpPr>
          <p:nvPr/>
        </p:nvCxnSpPr>
        <p:spPr>
          <a:xfrm flipH="1">
            <a:off x="2840213" y="2531167"/>
            <a:ext cx="403316" cy="108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287C132-E430-4C68-A27B-142C6D9EF528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243529" y="2531167"/>
            <a:ext cx="754016" cy="108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4FDB733-C34B-4F3D-9608-1D67A9E9C262}"/>
              </a:ext>
            </a:extLst>
          </p:cNvPr>
          <p:cNvCxnSpPr>
            <a:stCxn id="42" idx="2"/>
            <a:endCxn id="47" idx="0"/>
          </p:cNvCxnSpPr>
          <p:nvPr/>
        </p:nvCxnSpPr>
        <p:spPr>
          <a:xfrm>
            <a:off x="5125188" y="2517914"/>
            <a:ext cx="4097" cy="109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A51A96-0510-45D6-98CD-9CDF32F4D596}"/>
              </a:ext>
            </a:extLst>
          </p:cNvPr>
          <p:cNvSpPr/>
          <p:nvPr/>
        </p:nvSpPr>
        <p:spPr>
          <a:xfrm>
            <a:off x="575125" y="4907477"/>
            <a:ext cx="975380" cy="604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create</a:t>
            </a:r>
            <a:br>
              <a:rPr lang="en-US" altLang="ko-KR" sz="2000"/>
            </a:br>
            <a:r>
              <a:rPr lang="en-US" altLang="ko-KR" sz="2000"/>
              <a:t>Blocks</a:t>
            </a:r>
            <a:endParaRPr lang="ko-KR" altLang="en-US" sz="200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ECDF590-823B-44AA-98E9-C85D70A3B883}"/>
              </a:ext>
            </a:extLst>
          </p:cNvPr>
          <p:cNvCxnSpPr>
            <a:stCxn id="47" idx="2"/>
            <a:endCxn id="45" idx="2"/>
          </p:cNvCxnSpPr>
          <p:nvPr/>
        </p:nvCxnSpPr>
        <p:spPr>
          <a:xfrm rot="5400000">
            <a:off x="3984748" y="3073826"/>
            <a:ext cx="2" cy="2289072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737018-38AE-4BA7-B453-E68F02501709}"/>
              </a:ext>
            </a:extLst>
          </p:cNvPr>
          <p:cNvSpPr/>
          <p:nvPr/>
        </p:nvSpPr>
        <p:spPr>
          <a:xfrm>
            <a:off x="1774355" y="4906621"/>
            <a:ext cx="1368085" cy="604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locateAnd</a:t>
            </a:r>
            <a:br>
              <a:rPr lang="en-US" altLang="ko-KR"/>
            </a:br>
            <a:r>
              <a:rPr lang="en-US" altLang="ko-KR"/>
              <a:t>MoveDown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87E604-F547-4214-B0BE-D5AECD8D22BF}"/>
              </a:ext>
            </a:extLst>
          </p:cNvPr>
          <p:cNvCxnSpPr>
            <a:stCxn id="44" idx="2"/>
            <a:endCxn id="30" idx="0"/>
          </p:cNvCxnSpPr>
          <p:nvPr/>
        </p:nvCxnSpPr>
        <p:spPr>
          <a:xfrm flipH="1">
            <a:off x="1062815" y="4218363"/>
            <a:ext cx="753016" cy="68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432BAEE-0A2A-4D1D-BC12-1C5DB7D5CC89}"/>
              </a:ext>
            </a:extLst>
          </p:cNvPr>
          <p:cNvCxnSpPr>
            <a:stCxn id="44" idx="2"/>
            <a:endCxn id="33" idx="0"/>
          </p:cNvCxnSpPr>
          <p:nvPr/>
        </p:nvCxnSpPr>
        <p:spPr>
          <a:xfrm>
            <a:off x="1815831" y="4218363"/>
            <a:ext cx="642567" cy="68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A500FE-663E-4748-AB33-371DC97454DE}"/>
              </a:ext>
            </a:extLst>
          </p:cNvPr>
          <p:cNvSpPr/>
          <p:nvPr/>
        </p:nvSpPr>
        <p:spPr>
          <a:xfrm>
            <a:off x="4457085" y="4919872"/>
            <a:ext cx="1368085" cy="6045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eraseAll</a:t>
            </a:r>
            <a:br>
              <a:rPr lang="en-US" altLang="ko-KR"/>
            </a:br>
            <a:r>
              <a:rPr lang="en-US" altLang="ko-KR"/>
              <a:t>BlocksData</a:t>
            </a:r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9B302B4-BF67-496D-84E1-38A7F5BDF07F}"/>
              </a:ext>
            </a:extLst>
          </p:cNvPr>
          <p:cNvCxnSpPr>
            <a:stCxn id="47" idx="3"/>
            <a:endCxn id="49" idx="3"/>
          </p:cNvCxnSpPr>
          <p:nvPr/>
        </p:nvCxnSpPr>
        <p:spPr>
          <a:xfrm>
            <a:off x="5591700" y="3916075"/>
            <a:ext cx="233470" cy="1306084"/>
          </a:xfrm>
          <a:prstGeom prst="bentConnector3">
            <a:avLst>
              <a:gd name="adj1" fmla="val 197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AB3BB0-14AA-4ABF-BDEC-A81DBF58EED3}"/>
              </a:ext>
            </a:extLst>
          </p:cNvPr>
          <p:cNvSpPr/>
          <p:nvPr/>
        </p:nvSpPr>
        <p:spPr>
          <a:xfrm>
            <a:off x="6986544" y="4863439"/>
            <a:ext cx="1198976" cy="647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fillBlocks</a:t>
            </a:r>
            <a:endParaRPr lang="ko-KR" altLang="en-US" sz="20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D25556-2652-469D-A810-39E133547F85}"/>
              </a:ext>
            </a:extLst>
          </p:cNvPr>
          <p:cNvSpPr/>
          <p:nvPr/>
        </p:nvSpPr>
        <p:spPr>
          <a:xfrm>
            <a:off x="8341502" y="4863439"/>
            <a:ext cx="1198976" cy="647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check</a:t>
            </a:r>
            <a:br>
              <a:rPr lang="en-US" altLang="ko-KR" sz="2000"/>
            </a:br>
            <a:r>
              <a:rPr lang="en-US" altLang="ko-KR" sz="2000"/>
              <a:t>Collision</a:t>
            </a:r>
            <a:endParaRPr lang="ko-KR" altLang="en-US" sz="200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0F8CE8E-DB1A-4F6B-91ED-6866F073079B}"/>
              </a:ext>
            </a:extLst>
          </p:cNvPr>
          <p:cNvCxnSpPr>
            <a:stCxn id="50" idx="2"/>
            <a:endCxn id="39" idx="1"/>
          </p:cNvCxnSpPr>
          <p:nvPr/>
        </p:nvCxnSpPr>
        <p:spPr>
          <a:xfrm rot="5400000" flipH="1">
            <a:off x="2196050" y="121210"/>
            <a:ext cx="4359850" cy="6420115"/>
          </a:xfrm>
          <a:prstGeom prst="bentConnector4">
            <a:avLst>
              <a:gd name="adj1" fmla="val -5243"/>
              <a:gd name="adj2" fmla="val 115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BC217F-C760-4D87-AFE7-8487F52537C8}"/>
              </a:ext>
            </a:extLst>
          </p:cNvPr>
          <p:cNvSpPr/>
          <p:nvPr/>
        </p:nvSpPr>
        <p:spPr>
          <a:xfrm>
            <a:off x="9696459" y="4863438"/>
            <a:ext cx="1329623" cy="647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spinBlocksData</a:t>
            </a:r>
            <a:endParaRPr lang="ko-KR" altLang="en-US" sz="20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D39BCD-7401-4942-922D-53016F731B45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7586032" y="4318605"/>
            <a:ext cx="0" cy="54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144000-9D61-4ADD-957D-2271C1FBADCB}"/>
              </a:ext>
            </a:extLst>
          </p:cNvPr>
          <p:cNvCxnSpPr>
            <a:stCxn id="48" idx="2"/>
            <a:endCxn id="51" idx="0"/>
          </p:cNvCxnSpPr>
          <p:nvPr/>
        </p:nvCxnSpPr>
        <p:spPr>
          <a:xfrm>
            <a:off x="7586032" y="4318605"/>
            <a:ext cx="1354958" cy="54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19F9C0-59CB-448D-971D-F24EF943C57F}"/>
              </a:ext>
            </a:extLst>
          </p:cNvPr>
          <p:cNvCxnSpPr>
            <a:stCxn id="52" idx="2"/>
            <a:endCxn id="50" idx="0"/>
          </p:cNvCxnSpPr>
          <p:nvPr/>
        </p:nvCxnSpPr>
        <p:spPr>
          <a:xfrm flipH="1">
            <a:off x="7586032" y="4318605"/>
            <a:ext cx="1354958" cy="54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92CEFE7-AD86-4878-A04E-5DD01E7973DC}"/>
              </a:ext>
            </a:extLst>
          </p:cNvPr>
          <p:cNvCxnSpPr>
            <a:stCxn id="52" idx="2"/>
            <a:endCxn id="51" idx="0"/>
          </p:cNvCxnSpPr>
          <p:nvPr/>
        </p:nvCxnSpPr>
        <p:spPr>
          <a:xfrm>
            <a:off x="8940990" y="4318605"/>
            <a:ext cx="0" cy="54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781D69-B629-4A2C-BD91-B2988B3D0987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 flipH="1">
            <a:off x="7586032" y="4318605"/>
            <a:ext cx="2553069" cy="54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C21DC66-6DBA-4F0A-861B-558D4E0D9E7F}"/>
              </a:ext>
            </a:extLst>
          </p:cNvPr>
          <p:cNvCxnSpPr>
            <a:stCxn id="53" idx="2"/>
            <a:endCxn id="51" idx="0"/>
          </p:cNvCxnSpPr>
          <p:nvPr/>
        </p:nvCxnSpPr>
        <p:spPr>
          <a:xfrm flipH="1">
            <a:off x="8940990" y="4318605"/>
            <a:ext cx="1198111" cy="54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C98AC14-09F3-461C-81D3-7E8B2E050216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10139101" y="4318605"/>
            <a:ext cx="222170" cy="54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62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테트리스 프로그램 파일 나누기 전 구조 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테트리스 프로그램 파일 나누기 전 구조 정리</dc:title>
  <dc:creator>김 진희</dc:creator>
  <cp:lastModifiedBy>김 진희</cp:lastModifiedBy>
  <cp:revision>6</cp:revision>
  <dcterms:created xsi:type="dcterms:W3CDTF">2021-03-29T10:09:05Z</dcterms:created>
  <dcterms:modified xsi:type="dcterms:W3CDTF">2021-04-21T05:03:09Z</dcterms:modified>
</cp:coreProperties>
</file>