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4" r:id="rId6"/>
    <p:sldId id="266" r:id="rId7"/>
    <p:sldId id="265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276244A7-C06C-4963-A94C-8366CB0DD214}"/>
    <pc:docChg chg="undo custSel addSld delSld modSld sldOrd">
      <pc:chgData name="김 진희" userId="dbc7924662182225" providerId="LiveId" clId="{276244A7-C06C-4963-A94C-8366CB0DD214}" dt="2021-11-10T09:07:14.187" v="6375" actId="1037"/>
      <pc:docMkLst>
        <pc:docMk/>
      </pc:docMkLst>
      <pc:sldChg chg="modSp mod">
        <pc:chgData name="김 진희" userId="dbc7924662182225" providerId="LiveId" clId="{276244A7-C06C-4963-A94C-8366CB0DD214}" dt="2021-11-09T13:27:28.204" v="66" actId="1036"/>
        <pc:sldMkLst>
          <pc:docMk/>
          <pc:sldMk cId="945115051" sldId="256"/>
        </pc:sldMkLst>
        <pc:spChg chg="mod">
          <ac:chgData name="김 진희" userId="dbc7924662182225" providerId="LiveId" clId="{276244A7-C06C-4963-A94C-8366CB0DD214}" dt="2021-11-09T13:27:28.204" v="66" actId="1036"/>
          <ac:spMkLst>
            <pc:docMk/>
            <pc:sldMk cId="945115051" sldId="256"/>
            <ac:spMk id="3" creationId="{B27DDC79-34CA-48E2-895F-08383B5A27F3}"/>
          </ac:spMkLst>
        </pc:spChg>
        <pc:spChg chg="mod">
          <ac:chgData name="김 진희" userId="dbc7924662182225" providerId="LiveId" clId="{276244A7-C06C-4963-A94C-8366CB0DD214}" dt="2021-11-09T13:27:26.292" v="47" actId="1035"/>
          <ac:spMkLst>
            <pc:docMk/>
            <pc:sldMk cId="945115051" sldId="256"/>
            <ac:spMk id="4" creationId="{6A3EA015-C4B0-416C-A2A9-EE7335C6A81A}"/>
          </ac:spMkLst>
        </pc:spChg>
      </pc:sldChg>
      <pc:sldChg chg="addSp delSp modSp mod">
        <pc:chgData name="김 진희" userId="dbc7924662182225" providerId="LiveId" clId="{276244A7-C06C-4963-A94C-8366CB0DD214}" dt="2021-11-10T04:02:28.144" v="2024" actId="1035"/>
        <pc:sldMkLst>
          <pc:docMk/>
          <pc:sldMk cId="2730946821" sldId="257"/>
        </pc:sldMkLst>
        <pc:spChg chg="del">
          <ac:chgData name="김 진희" userId="dbc7924662182225" providerId="LiveId" clId="{276244A7-C06C-4963-A94C-8366CB0DD214}" dt="2021-11-09T13:42:20.714" v="67" actId="22"/>
          <ac:spMkLst>
            <pc:docMk/>
            <pc:sldMk cId="2730946821" sldId="257"/>
            <ac:spMk id="3" creationId="{C7925B8A-1227-4098-8DD1-457FD18D38F2}"/>
          </ac:spMkLst>
        </pc:spChg>
        <pc:spChg chg="add mod">
          <ac:chgData name="김 진희" userId="dbc7924662182225" providerId="LiveId" clId="{276244A7-C06C-4963-A94C-8366CB0DD214}" dt="2021-11-10T04:02:25.010" v="2003" actId="1036"/>
          <ac:spMkLst>
            <pc:docMk/>
            <pc:sldMk cId="2730946821" sldId="257"/>
            <ac:spMk id="7" creationId="{E08EE153-727B-4BC9-B24B-63B64E1CFC44}"/>
          </ac:spMkLst>
        </pc:spChg>
        <pc:picChg chg="add mod ord">
          <ac:chgData name="김 진희" userId="dbc7924662182225" providerId="LiveId" clId="{276244A7-C06C-4963-A94C-8366CB0DD214}" dt="2021-11-10T04:02:28.144" v="2024" actId="1035"/>
          <ac:picMkLst>
            <pc:docMk/>
            <pc:sldMk cId="2730946821" sldId="257"/>
            <ac:picMk id="5" creationId="{508EB30B-4FC4-45D4-BD71-23470C3D8E4D}"/>
          </ac:picMkLst>
        </pc:picChg>
      </pc:sldChg>
      <pc:sldChg chg="addSp delSp modSp mod modClrScheme chgLayout">
        <pc:chgData name="김 진희" userId="dbc7924662182225" providerId="LiveId" clId="{276244A7-C06C-4963-A94C-8366CB0DD214}" dt="2021-11-10T05:34:36.585" v="6027"/>
        <pc:sldMkLst>
          <pc:docMk/>
          <pc:sldMk cId="1009672332" sldId="258"/>
        </pc:sldMkLst>
        <pc:spChg chg="mod ord">
          <ac:chgData name="김 진희" userId="dbc7924662182225" providerId="LiveId" clId="{276244A7-C06C-4963-A94C-8366CB0DD214}" dt="2021-11-10T05:34:36.585" v="6027"/>
          <ac:spMkLst>
            <pc:docMk/>
            <pc:sldMk cId="1009672332" sldId="258"/>
            <ac:spMk id="2" creationId="{11BB0C87-9564-4F9C-832F-B6AE21EFA497}"/>
          </ac:spMkLst>
        </pc:spChg>
        <pc:spChg chg="del mod ord">
          <ac:chgData name="김 진희" userId="dbc7924662182225" providerId="LiveId" clId="{276244A7-C06C-4963-A94C-8366CB0DD214}" dt="2021-11-09T13:46:36.958" v="193" actId="700"/>
          <ac:spMkLst>
            <pc:docMk/>
            <pc:sldMk cId="1009672332" sldId="258"/>
            <ac:spMk id="3" creationId="{A3715C5F-212C-4CC8-9C48-CECED0F1B595}"/>
          </ac:spMkLst>
        </pc:spChg>
        <pc:spChg chg="add mod ord">
          <ac:chgData name="김 진희" userId="dbc7924662182225" providerId="LiveId" clId="{276244A7-C06C-4963-A94C-8366CB0DD214}" dt="2021-11-09T13:46:45.715" v="223" actId="20577"/>
          <ac:spMkLst>
            <pc:docMk/>
            <pc:sldMk cId="1009672332" sldId="258"/>
            <ac:spMk id="4" creationId="{59C77C5F-FF04-4072-B9ED-D2759F5D27AE}"/>
          </ac:spMkLst>
        </pc:spChg>
        <pc:spChg chg="add del mod ord">
          <ac:chgData name="김 진희" userId="dbc7924662182225" providerId="LiveId" clId="{276244A7-C06C-4963-A94C-8366CB0DD214}" dt="2021-11-09T13:53:21.061" v="277" actId="22"/>
          <ac:spMkLst>
            <pc:docMk/>
            <pc:sldMk cId="1009672332" sldId="258"/>
            <ac:spMk id="5" creationId="{EF4761E7-1C52-4A71-BAAD-9904E9F38ED9}"/>
          </ac:spMkLst>
        </pc:spChg>
        <pc:spChg chg="add mod ord">
          <ac:chgData name="김 진희" userId="dbc7924662182225" providerId="LiveId" clId="{276244A7-C06C-4963-A94C-8366CB0DD214}" dt="2021-11-09T13:59:22.397" v="639" actId="6549"/>
          <ac:spMkLst>
            <pc:docMk/>
            <pc:sldMk cId="1009672332" sldId="258"/>
            <ac:spMk id="6" creationId="{024E7D1B-0B8F-4305-B0FA-43DC3EB76738}"/>
          </ac:spMkLst>
        </pc:spChg>
        <pc:spChg chg="add mod ord">
          <ac:chgData name="김 진희" userId="dbc7924662182225" providerId="LiveId" clId="{276244A7-C06C-4963-A94C-8366CB0DD214}" dt="2021-11-10T04:42:24.871" v="4054" actId="1035"/>
          <ac:spMkLst>
            <pc:docMk/>
            <pc:sldMk cId="1009672332" sldId="258"/>
            <ac:spMk id="7" creationId="{1FB6E6B7-B202-46A9-8328-87F15CD429DD}"/>
          </ac:spMkLst>
        </pc:spChg>
        <pc:picChg chg="add mod ord">
          <ac:chgData name="김 진희" userId="dbc7924662182225" providerId="LiveId" clId="{276244A7-C06C-4963-A94C-8366CB0DD214}" dt="2021-11-10T04:42:29.810" v="4065" actId="1036"/>
          <ac:picMkLst>
            <pc:docMk/>
            <pc:sldMk cId="1009672332" sldId="258"/>
            <ac:picMk id="9" creationId="{221EBBD2-7162-4A17-A193-2F6903159300}"/>
          </ac:picMkLst>
        </pc:picChg>
      </pc:sldChg>
      <pc:sldChg chg="modSp mod">
        <pc:chgData name="김 진희" userId="dbc7924662182225" providerId="LiveId" clId="{276244A7-C06C-4963-A94C-8366CB0DD214}" dt="2021-11-10T05:33:48.557" v="5966" actId="20577"/>
        <pc:sldMkLst>
          <pc:docMk/>
          <pc:sldMk cId="4096791324" sldId="259"/>
        </pc:sldMkLst>
        <pc:spChg chg="mod">
          <ac:chgData name="김 진희" userId="dbc7924662182225" providerId="LiveId" clId="{276244A7-C06C-4963-A94C-8366CB0DD214}" dt="2021-11-10T05:28:24.274" v="5589"/>
          <ac:spMkLst>
            <pc:docMk/>
            <pc:sldMk cId="4096791324" sldId="259"/>
            <ac:spMk id="2" creationId="{1C7F606E-A56E-4555-9498-F42DE65E5EBE}"/>
          </ac:spMkLst>
        </pc:spChg>
        <pc:spChg chg="mod">
          <ac:chgData name="김 진희" userId="dbc7924662182225" providerId="LiveId" clId="{276244A7-C06C-4963-A94C-8366CB0DD214}" dt="2021-11-10T05:33:48.557" v="5966" actId="20577"/>
          <ac:spMkLst>
            <pc:docMk/>
            <pc:sldMk cId="4096791324" sldId="259"/>
            <ac:spMk id="3" creationId="{111457E9-E07F-4EF6-A659-5D1BF08BF18E}"/>
          </ac:spMkLst>
        </pc:spChg>
      </pc:sldChg>
      <pc:sldChg chg="modSp mod">
        <pc:chgData name="김 진희" userId="dbc7924662182225" providerId="LiveId" clId="{276244A7-C06C-4963-A94C-8366CB0DD214}" dt="2021-11-10T05:36:50.427" v="6259" actId="20577"/>
        <pc:sldMkLst>
          <pc:docMk/>
          <pc:sldMk cId="3384541947" sldId="260"/>
        </pc:sldMkLst>
        <pc:spChg chg="mod">
          <ac:chgData name="김 진희" userId="dbc7924662182225" providerId="LiveId" clId="{276244A7-C06C-4963-A94C-8366CB0DD214}" dt="2021-11-10T05:36:50.427" v="6259" actId="20577"/>
          <ac:spMkLst>
            <pc:docMk/>
            <pc:sldMk cId="3384541947" sldId="260"/>
            <ac:spMk id="3" creationId="{22F10624-EEEC-4895-923C-C3FE6C0C099C}"/>
          </ac:spMkLst>
        </pc:spChg>
      </pc:sldChg>
      <pc:sldChg chg="addSp delSp modSp new mod modClrScheme chgLayout">
        <pc:chgData name="김 진희" userId="dbc7924662182225" providerId="LiveId" clId="{276244A7-C06C-4963-A94C-8366CB0DD214}" dt="2021-11-10T09:07:14.187" v="6375" actId="1037"/>
        <pc:sldMkLst>
          <pc:docMk/>
          <pc:sldMk cId="4142875052" sldId="262"/>
        </pc:sldMkLst>
        <pc:spChg chg="del mod ord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2" creationId="{67F208DA-E93B-4FD3-969F-06117C787FB7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3" creationId="{1E7A0429-6D67-4708-ACE3-7302C41942E7}"/>
          </ac:spMkLst>
        </pc:spChg>
        <pc:spChg chg="del mod ord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4" creationId="{0916BE45-1936-4E6D-9D2B-79B122FD4C15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5" creationId="{F77CF297-1D78-40A6-BF77-A8B3A914E5CD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6" creationId="{8A3750E7-A81B-4281-911C-A4A98D9AA1CB}"/>
          </ac:spMkLst>
        </pc:spChg>
        <pc:spChg chg="add mod ord">
          <ac:chgData name="김 진희" userId="dbc7924662182225" providerId="LiveId" clId="{276244A7-C06C-4963-A94C-8366CB0DD214}" dt="2021-11-09T16:08:20.879" v="1601" actId="700"/>
          <ac:spMkLst>
            <pc:docMk/>
            <pc:sldMk cId="4142875052" sldId="262"/>
            <ac:spMk id="7" creationId="{3C04F780-60AE-47B8-A8D3-574F729E06B2}"/>
          </ac:spMkLst>
        </pc:spChg>
        <pc:spChg chg="add del mod ord">
          <ac:chgData name="김 진희" userId="dbc7924662182225" providerId="LiveId" clId="{276244A7-C06C-4963-A94C-8366CB0DD214}" dt="2021-11-09T16:06:54.277" v="1600" actId="700"/>
          <ac:spMkLst>
            <pc:docMk/>
            <pc:sldMk cId="4142875052" sldId="262"/>
            <ac:spMk id="8" creationId="{8B8DB57D-2D8D-4E4E-9AA9-47F1603668BB}"/>
          </ac:spMkLst>
        </pc:spChg>
        <pc:spChg chg="add del mod ord">
          <ac:chgData name="김 진희" userId="dbc7924662182225" providerId="LiveId" clId="{276244A7-C06C-4963-A94C-8366CB0DD214}" dt="2021-11-09T16:08:20.879" v="1601" actId="700"/>
          <ac:spMkLst>
            <pc:docMk/>
            <pc:sldMk cId="4142875052" sldId="262"/>
            <ac:spMk id="9" creationId="{2B3EF42D-A78D-46B9-8381-792B6CD9D177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1" creationId="{B26D2432-DB14-4068-AB03-D2AF64AF2DF0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2" creationId="{CDB5951B-1169-474A-9CFA-CC901FD3D91D}"/>
          </ac:spMkLst>
        </pc:spChg>
        <pc:spChg chg="add mod">
          <ac:chgData name="김 진희" userId="dbc7924662182225" providerId="LiveId" clId="{276244A7-C06C-4963-A94C-8366CB0DD214}" dt="2021-11-10T09:07:14.187" v="6375" actId="1037"/>
          <ac:spMkLst>
            <pc:docMk/>
            <pc:sldMk cId="4142875052" sldId="262"/>
            <ac:spMk id="13" creationId="{AAF36232-3A33-4C3C-8460-B177F33DA4D7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4" creationId="{F47FDB64-6928-4C20-B7A3-4BEAE6C2EE0C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5" creationId="{C1051BA9-8186-4031-873F-518CC7B6C564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6" creationId="{E2A6D4B9-C904-47D2-9BD3-621884616F89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7" creationId="{EBF9E7DE-95F4-4976-A51D-28423E81688A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8" creationId="{AF0EF8AC-89CD-4FAD-B3C8-35B4D0AF6CE0}"/>
          </ac:spMkLst>
        </pc:spChg>
        <pc:spChg chg="add del mod">
          <ac:chgData name="김 진희" userId="dbc7924662182225" providerId="LiveId" clId="{276244A7-C06C-4963-A94C-8366CB0DD214}" dt="2021-11-10T05:13:01.160" v="4736" actId="478"/>
          <ac:spMkLst>
            <pc:docMk/>
            <pc:sldMk cId="4142875052" sldId="262"/>
            <ac:spMk id="19" creationId="{5D679AEC-12DE-496D-A3A4-C6ABAB6626C5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20" creationId="{7C66BFE0-2D5C-449B-B6AF-CC766DCD9142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5" creationId="{9E280326-19B5-4830-845A-0CA82D7ED915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6" creationId="{047F7A10-2C9A-40D9-9ACA-32A55700236A}"/>
          </ac:spMkLst>
        </pc:spChg>
        <pc:spChg chg="add mod">
          <ac:chgData name="김 진희" userId="dbc7924662182225" providerId="LiveId" clId="{276244A7-C06C-4963-A94C-8366CB0DD214}" dt="2021-11-10T05:38:46.277" v="6361" actId="1036"/>
          <ac:spMkLst>
            <pc:docMk/>
            <pc:sldMk cId="4142875052" sldId="262"/>
            <ac:spMk id="37" creationId="{C7FD3A51-EB9D-4932-92C4-5CFCDCBF34D0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8" creationId="{0FBB6021-375D-4969-ABD8-59825FCC479F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9" creationId="{199D21E4-7C51-4F2E-A2FD-0C5349B79858}"/>
          </ac:spMkLst>
        </pc:spChg>
        <pc:spChg chg="add mod">
          <ac:chgData name="김 진희" userId="dbc7924662182225" providerId="LiveId" clId="{276244A7-C06C-4963-A94C-8366CB0DD214}" dt="2021-11-10T05:24:49.691" v="5330" actId="1076"/>
          <ac:spMkLst>
            <pc:docMk/>
            <pc:sldMk cId="4142875052" sldId="262"/>
            <ac:spMk id="48" creationId="{0BD80CE9-6CD0-4D4D-8495-01513E039A93}"/>
          </ac:spMkLst>
        </pc:spChg>
        <pc:spChg chg="add mod">
          <ac:chgData name="김 진희" userId="dbc7924662182225" providerId="LiveId" clId="{276244A7-C06C-4963-A94C-8366CB0DD214}" dt="2021-11-10T05:25:37.099" v="5358"/>
          <ac:spMkLst>
            <pc:docMk/>
            <pc:sldMk cId="4142875052" sldId="262"/>
            <ac:spMk id="49" creationId="{3DB2BF2F-EED9-42A6-A562-A2CD30B52C68}"/>
          </ac:spMkLst>
        </pc:spChg>
        <pc:spChg chg="add mod">
          <ac:chgData name="김 진희" userId="dbc7924662182225" providerId="LiveId" clId="{276244A7-C06C-4963-A94C-8366CB0DD214}" dt="2021-11-10T05:26:39.280" v="5418" actId="1076"/>
          <ac:spMkLst>
            <pc:docMk/>
            <pc:sldMk cId="4142875052" sldId="262"/>
            <ac:spMk id="52" creationId="{AC40C2CA-47EC-48BB-9CBB-6F4C37756284}"/>
          </ac:spMkLst>
        </pc:spChg>
        <pc:spChg chg="add mod">
          <ac:chgData name="김 진희" userId="dbc7924662182225" providerId="LiveId" clId="{276244A7-C06C-4963-A94C-8366CB0DD214}" dt="2021-11-10T05:27:53.411" v="5505" actId="1036"/>
          <ac:spMkLst>
            <pc:docMk/>
            <pc:sldMk cId="4142875052" sldId="262"/>
            <ac:spMk id="55" creationId="{E5421657-6983-4D02-A881-5A015A4BE559}"/>
          </ac:spMkLst>
        </pc:spChg>
        <pc:graphicFrameChg chg="add del mod modGraphic">
          <ac:chgData name="김 진희" userId="dbc7924662182225" providerId="LiveId" clId="{276244A7-C06C-4963-A94C-8366CB0DD214}" dt="2021-11-10T04:47:32.640" v="4324" actId="478"/>
          <ac:graphicFrameMkLst>
            <pc:docMk/>
            <pc:sldMk cId="4142875052" sldId="262"/>
            <ac:graphicFrameMk id="10" creationId="{B00B95D8-96A5-4411-A7DC-A2754825B698}"/>
          </ac:graphicFrameMkLst>
        </pc:graphicFrame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22" creationId="{9C95D132-4747-4FC5-89C5-B71F6AF8B155}"/>
          </ac:cxnSpMkLst>
        </pc:cxnChg>
        <pc:cxnChg chg="add mod">
          <ac:chgData name="김 진희" userId="dbc7924662182225" providerId="LiveId" clId="{276244A7-C06C-4963-A94C-8366CB0DD214}" dt="2021-11-10T09:07:14.187" v="6375" actId="1037"/>
          <ac:cxnSpMkLst>
            <pc:docMk/>
            <pc:sldMk cId="4142875052" sldId="262"/>
            <ac:cxnSpMk id="24" creationId="{892EC008-D70F-4F24-ACF6-33E9BCDB5F1F}"/>
          </ac:cxnSpMkLst>
        </pc:cxnChg>
        <pc:cxnChg chg="add del mod">
          <ac:chgData name="김 진희" userId="dbc7924662182225" providerId="LiveId" clId="{276244A7-C06C-4963-A94C-8366CB0DD214}" dt="2021-11-10T05:16:38.593" v="4935" actId="478"/>
          <ac:cxnSpMkLst>
            <pc:docMk/>
            <pc:sldMk cId="4142875052" sldId="262"/>
            <ac:cxnSpMk id="26" creationId="{824E9F92-9618-4779-81A0-061316579FE9}"/>
          </ac:cxnSpMkLst>
        </pc:cxnChg>
        <pc:cxnChg chg="add mod">
          <ac:chgData name="김 진희" userId="dbc7924662182225" providerId="LiveId" clId="{276244A7-C06C-4963-A94C-8366CB0DD214}" dt="2021-11-10T09:07:14.187" v="6375" actId="1037"/>
          <ac:cxnSpMkLst>
            <pc:docMk/>
            <pc:sldMk cId="4142875052" sldId="262"/>
            <ac:cxnSpMk id="28" creationId="{B7062549-C4F9-44C1-A6B2-1DBFBC50D67D}"/>
          </ac:cxnSpMkLst>
        </pc:cxnChg>
        <pc:cxnChg chg="add mod">
          <ac:chgData name="김 진희" userId="dbc7924662182225" providerId="LiveId" clId="{276244A7-C06C-4963-A94C-8366CB0DD214}" dt="2021-11-10T09:07:14.187" v="6375" actId="1037"/>
          <ac:cxnSpMkLst>
            <pc:docMk/>
            <pc:sldMk cId="4142875052" sldId="262"/>
            <ac:cxnSpMk id="30" creationId="{C7E6CD9F-6CB8-4E4D-886A-E6B38961E216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32" creationId="{CD8C08C6-C0E2-4252-9A5C-87AD4F84D007}"/>
          </ac:cxnSpMkLst>
        </pc:cxnChg>
        <pc:cxnChg chg="add mod">
          <ac:chgData name="김 진희" userId="dbc7924662182225" providerId="LiveId" clId="{276244A7-C06C-4963-A94C-8366CB0DD214}" dt="2021-11-10T09:07:14.187" v="6375" actId="1037"/>
          <ac:cxnSpMkLst>
            <pc:docMk/>
            <pc:sldMk cId="4142875052" sldId="262"/>
            <ac:cxnSpMk id="34" creationId="{F6845DAB-661C-4FE8-BDAB-1DFC63EC9C46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41" creationId="{0DEFB44F-53CE-4957-B514-40894ED6D4A9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43" creationId="{CA66FFFF-FE3D-47B1-94E0-AF74B8298B29}"/>
          </ac:cxnSpMkLst>
        </pc:cxnChg>
        <pc:cxnChg chg="add del mod">
          <ac:chgData name="김 진희" userId="dbc7924662182225" providerId="LiveId" clId="{276244A7-C06C-4963-A94C-8366CB0DD214}" dt="2021-11-10T05:26:58.776" v="5419" actId="478"/>
          <ac:cxnSpMkLst>
            <pc:docMk/>
            <pc:sldMk cId="4142875052" sldId="262"/>
            <ac:cxnSpMk id="45" creationId="{0CE9CC0E-8F14-4BA3-B1ED-BC5639DC81EA}"/>
          </ac:cxnSpMkLst>
        </pc:cxnChg>
        <pc:cxnChg chg="add del mod">
          <ac:chgData name="김 진희" userId="dbc7924662182225" providerId="LiveId" clId="{276244A7-C06C-4963-A94C-8366CB0DD214}" dt="2021-11-10T05:25:50.108" v="5359" actId="478"/>
          <ac:cxnSpMkLst>
            <pc:docMk/>
            <pc:sldMk cId="4142875052" sldId="262"/>
            <ac:cxnSpMk id="47" creationId="{A0A88DDD-8832-448A-9687-0968B93B793F}"/>
          </ac:cxnSpMkLst>
        </pc:cxnChg>
        <pc:cxnChg chg="add">
          <ac:chgData name="김 진희" userId="dbc7924662182225" providerId="LiveId" clId="{276244A7-C06C-4963-A94C-8366CB0DD214}" dt="2021-11-10T05:25:55.678" v="5360" actId="11529"/>
          <ac:cxnSpMkLst>
            <pc:docMk/>
            <pc:sldMk cId="4142875052" sldId="262"/>
            <ac:cxnSpMk id="51" creationId="{BA481FBF-38E6-4AC9-A684-4E477506184E}"/>
          </ac:cxnSpMkLst>
        </pc:cxnChg>
        <pc:cxnChg chg="add">
          <ac:chgData name="김 진희" userId="dbc7924662182225" providerId="LiveId" clId="{276244A7-C06C-4963-A94C-8366CB0DD214}" dt="2021-11-10T05:27:04.998" v="5420" actId="11529"/>
          <ac:cxnSpMkLst>
            <pc:docMk/>
            <pc:sldMk cId="4142875052" sldId="262"/>
            <ac:cxnSpMk id="54" creationId="{337C4580-F253-4ED3-BA02-FA9BB52E1797}"/>
          </ac:cxnSpMkLst>
        </pc:cxnChg>
      </pc:sldChg>
      <pc:sldChg chg="modSp new del mod">
        <pc:chgData name="김 진희" userId="dbc7924662182225" providerId="LiveId" clId="{276244A7-C06C-4963-A94C-8366CB0DD214}" dt="2021-11-10T05:28:04.481" v="5506" actId="47"/>
        <pc:sldMkLst>
          <pc:docMk/>
          <pc:sldMk cId="3643315797" sldId="263"/>
        </pc:sldMkLst>
        <pc:spChg chg="mod">
          <ac:chgData name="김 진희" userId="dbc7924662182225" providerId="LiveId" clId="{276244A7-C06C-4963-A94C-8366CB0DD214}" dt="2021-11-09T14:33:30.473" v="1599"/>
          <ac:spMkLst>
            <pc:docMk/>
            <pc:sldMk cId="3643315797" sldId="263"/>
            <ac:spMk id="2" creationId="{DDAA385E-4776-4978-8B48-DB6321525629}"/>
          </ac:spMkLst>
        </pc:spChg>
      </pc:sldChg>
      <pc:sldChg chg="addSp delSp modSp new mod modClrScheme chgLayout">
        <pc:chgData name="김 진희" userId="dbc7924662182225" providerId="LiveId" clId="{276244A7-C06C-4963-A94C-8366CB0DD214}" dt="2021-11-10T03:59:36.101" v="1840" actId="20577"/>
        <pc:sldMkLst>
          <pc:docMk/>
          <pc:sldMk cId="2651590689" sldId="264"/>
        </pc:sldMkLst>
        <pc:spChg chg="mod ord">
          <ac:chgData name="김 진희" userId="dbc7924662182225" providerId="LiveId" clId="{276244A7-C06C-4963-A94C-8366CB0DD214}" dt="2021-11-10T03:59:36.101" v="1840" actId="20577"/>
          <ac:spMkLst>
            <pc:docMk/>
            <pc:sldMk cId="2651590689" sldId="264"/>
            <ac:spMk id="2" creationId="{27A8AD71-01C1-4FEA-A846-AADE0C3D946B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3" creationId="{401047D4-C41B-4F1E-A653-6476B6EEB529}"/>
          </ac:spMkLst>
        </pc:spChg>
        <pc:spChg chg="del mod ord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4" creationId="{95B3BDA9-4AAE-4016-B41B-CBF73BB8E797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5" creationId="{E016EC80-4707-428C-909E-B2EB9CB9DFEE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6" creationId="{77A6AA10-E559-4B34-A5F1-AD4E76BE897A}"/>
          </ac:spMkLst>
        </pc:spChg>
        <pc:spChg chg="add mod ord">
          <ac:chgData name="김 진희" userId="dbc7924662182225" providerId="LiveId" clId="{276244A7-C06C-4963-A94C-8366CB0DD214}" dt="2021-11-10T03:56:56.752" v="1788" actId="20577"/>
          <ac:spMkLst>
            <pc:docMk/>
            <pc:sldMk cId="2651590689" sldId="264"/>
            <ac:spMk id="7" creationId="{71B02EFC-9BE5-4098-8ECF-1D094C2FF6A3}"/>
          </ac:spMkLst>
        </pc:spChg>
        <pc:picChg chg="add del mod">
          <ac:chgData name="김 진희" userId="dbc7924662182225" providerId="LiveId" clId="{276244A7-C06C-4963-A94C-8366CB0DD214}" dt="2021-11-10T03:56:05.293" v="1755" actId="478"/>
          <ac:picMkLst>
            <pc:docMk/>
            <pc:sldMk cId="2651590689" sldId="264"/>
            <ac:picMk id="9" creationId="{F38A7DF1-B9D7-4B9B-8AE7-CBA923CABA77}"/>
          </ac:picMkLst>
        </pc:picChg>
        <pc:picChg chg="add mod">
          <ac:chgData name="김 진희" userId="dbc7924662182225" providerId="LiveId" clId="{276244A7-C06C-4963-A94C-8366CB0DD214}" dt="2021-11-10T03:57:22.066" v="1793" actId="14100"/>
          <ac:picMkLst>
            <pc:docMk/>
            <pc:sldMk cId="2651590689" sldId="264"/>
            <ac:picMk id="11" creationId="{742F7B49-B513-4A6E-9788-3A7DBAC4E0B0}"/>
          </ac:picMkLst>
        </pc:picChg>
        <pc:picChg chg="add mod">
          <ac:chgData name="김 진희" userId="dbc7924662182225" providerId="LiveId" clId="{276244A7-C06C-4963-A94C-8366CB0DD214}" dt="2021-11-10T03:57:34.352" v="1795" actId="14100"/>
          <ac:picMkLst>
            <pc:docMk/>
            <pc:sldMk cId="2651590689" sldId="264"/>
            <ac:picMk id="13" creationId="{859499FE-6F44-4216-A713-2E8C54917340}"/>
          </ac:picMkLst>
        </pc:picChg>
      </pc:sldChg>
      <pc:sldChg chg="addSp delSp modSp new mod ord">
        <pc:chgData name="김 진희" userId="dbc7924662182225" providerId="LiveId" clId="{276244A7-C06C-4963-A94C-8366CB0DD214}" dt="2021-11-10T04:38:16.872" v="3832" actId="1036"/>
        <pc:sldMkLst>
          <pc:docMk/>
          <pc:sldMk cId="2456841525" sldId="265"/>
        </pc:sldMkLst>
        <pc:spChg chg="mod">
          <ac:chgData name="김 진희" userId="dbc7924662182225" providerId="LiveId" clId="{276244A7-C06C-4963-A94C-8366CB0DD214}" dt="2021-11-10T04:27:58.677" v="3116"/>
          <ac:spMkLst>
            <pc:docMk/>
            <pc:sldMk cId="2456841525" sldId="265"/>
            <ac:spMk id="2" creationId="{A70B572F-8414-4374-8552-0E1FB27552DF}"/>
          </ac:spMkLst>
        </pc:spChg>
        <pc:spChg chg="del">
          <ac:chgData name="김 진희" userId="dbc7924662182225" providerId="LiveId" clId="{276244A7-C06C-4963-A94C-8366CB0DD214}" dt="2021-11-10T04:13:35.456" v="2132" actId="22"/>
          <ac:spMkLst>
            <pc:docMk/>
            <pc:sldMk cId="2456841525" sldId="265"/>
            <ac:spMk id="3" creationId="{E00C1C21-3223-4B03-8F97-BDBA339363CD}"/>
          </ac:spMkLst>
        </pc:spChg>
        <pc:spChg chg="add mod">
          <ac:chgData name="김 진희" userId="dbc7924662182225" providerId="LiveId" clId="{276244A7-C06C-4963-A94C-8366CB0DD214}" dt="2021-11-10T04:38:16.872" v="3832" actId="1036"/>
          <ac:spMkLst>
            <pc:docMk/>
            <pc:sldMk cId="2456841525" sldId="265"/>
            <ac:spMk id="6" creationId="{9A27ADBF-3718-47F2-8445-6493E88B2C97}"/>
          </ac:spMkLst>
        </pc:spChg>
        <pc:spChg chg="add del mod">
          <ac:chgData name="김 진희" userId="dbc7924662182225" providerId="LiveId" clId="{276244A7-C06C-4963-A94C-8366CB0DD214}" dt="2021-11-10T04:33:10.116" v="3118" actId="22"/>
          <ac:spMkLst>
            <pc:docMk/>
            <pc:sldMk cId="2456841525" sldId="265"/>
            <ac:spMk id="8" creationId="{99CD2F65-4B9C-4549-A855-F8D3525E8071}"/>
          </ac:spMkLst>
        </pc:spChg>
        <pc:picChg chg="add del mod ord">
          <ac:chgData name="김 진희" userId="dbc7924662182225" providerId="LiveId" clId="{276244A7-C06C-4963-A94C-8366CB0DD214}" dt="2021-11-10T04:33:06.223" v="3117" actId="478"/>
          <ac:picMkLst>
            <pc:docMk/>
            <pc:sldMk cId="2456841525" sldId="265"/>
            <ac:picMk id="5" creationId="{FA34EBAB-05FC-4298-A873-7694DBE21335}"/>
          </ac:picMkLst>
        </pc:picChg>
        <pc:picChg chg="add mod ord">
          <ac:chgData name="김 진희" userId="dbc7924662182225" providerId="LiveId" clId="{276244A7-C06C-4963-A94C-8366CB0DD214}" dt="2021-11-10T04:38:06.265" v="3816" actId="1035"/>
          <ac:picMkLst>
            <pc:docMk/>
            <pc:sldMk cId="2456841525" sldId="265"/>
            <ac:picMk id="10" creationId="{68C4A7D0-5142-42E3-8CE3-B95F4BB9D93B}"/>
          </ac:picMkLst>
        </pc:picChg>
      </pc:sldChg>
      <pc:sldChg chg="modSp add mod">
        <pc:chgData name="김 진희" userId="dbc7924662182225" providerId="LiveId" clId="{276244A7-C06C-4963-A94C-8366CB0DD214}" dt="2021-11-10T05:35:11.082" v="6133" actId="20577"/>
        <pc:sldMkLst>
          <pc:docMk/>
          <pc:sldMk cId="1369836231" sldId="266"/>
        </pc:sldMkLst>
        <pc:spChg chg="mod">
          <ac:chgData name="김 진희" userId="dbc7924662182225" providerId="LiveId" clId="{276244A7-C06C-4963-A94C-8366CB0DD214}" dt="2021-11-10T05:35:11.082" v="6133" actId="20577"/>
          <ac:spMkLst>
            <pc:docMk/>
            <pc:sldMk cId="1369836231" sldId="266"/>
            <ac:spMk id="2" creationId="{A70B572F-8414-4374-8552-0E1FB27552DF}"/>
          </ac:spMkLst>
        </pc:spChg>
        <pc:spChg chg="mod">
          <ac:chgData name="김 진희" userId="dbc7924662182225" providerId="LiveId" clId="{276244A7-C06C-4963-A94C-8366CB0DD214}" dt="2021-11-10T04:27:38.570" v="3083"/>
          <ac:spMkLst>
            <pc:docMk/>
            <pc:sldMk cId="1369836231" sldId="266"/>
            <ac:spMk id="6" creationId="{9A27ADBF-3718-47F2-8445-6493E88B2C97}"/>
          </ac:spMkLst>
        </pc:spChg>
      </pc:sldChg>
    </pc:docChg>
  </pc:docChgLst>
  <pc:docChgLst>
    <pc:chgData name="김 진희" userId="dbc7924662182225" providerId="LiveId" clId="{631AA346-49B5-4B4E-A97E-18E33C86DA40}"/>
    <pc:docChg chg="custSel addSld modSld">
      <pc:chgData name="김 진희" userId="dbc7924662182225" providerId="LiveId" clId="{631AA346-49B5-4B4E-A97E-18E33C86DA40}" dt="2021-11-09T11:16:09.671" v="592" actId="20577"/>
      <pc:docMkLst>
        <pc:docMk/>
      </pc:docMkLst>
      <pc:sldChg chg="addSp modSp mod">
        <pc:chgData name="김 진희" userId="dbc7924662182225" providerId="LiveId" clId="{631AA346-49B5-4B4E-A97E-18E33C86DA40}" dt="2021-11-09T11:08:12.163" v="324" actId="1038"/>
        <pc:sldMkLst>
          <pc:docMk/>
          <pc:sldMk cId="945115051" sldId="256"/>
        </pc:sldMkLst>
        <pc:spChg chg="mod">
          <ac:chgData name="김 진희" userId="dbc7924662182225" providerId="LiveId" clId="{631AA346-49B5-4B4E-A97E-18E33C86DA40}" dt="2021-11-09T11:08:02.470" v="306" actId="1035"/>
          <ac:spMkLst>
            <pc:docMk/>
            <pc:sldMk cId="945115051" sldId="256"/>
            <ac:spMk id="3" creationId="{B27DDC79-34CA-48E2-895F-08383B5A27F3}"/>
          </ac:spMkLst>
        </pc:spChg>
        <pc:spChg chg="add mod">
          <ac:chgData name="김 진희" userId="dbc7924662182225" providerId="LiveId" clId="{631AA346-49B5-4B4E-A97E-18E33C86DA40}" dt="2021-11-09T11:08:12.163" v="324" actId="1038"/>
          <ac:spMkLst>
            <pc:docMk/>
            <pc:sldMk cId="945115051" sldId="256"/>
            <ac:spMk id="4" creationId="{6A3EA015-C4B0-416C-A2A9-EE7335C6A81A}"/>
          </ac:spMkLst>
        </pc:spChg>
      </pc:sldChg>
      <pc:sldChg chg="modSp new mod">
        <pc:chgData name="김 진희" userId="dbc7924662182225" providerId="LiveId" clId="{631AA346-49B5-4B4E-A97E-18E33C86DA40}" dt="2021-11-09T11:13:38.801" v="400"/>
        <pc:sldMkLst>
          <pc:docMk/>
          <pc:sldMk cId="2730946821" sldId="257"/>
        </pc:sldMkLst>
        <pc:spChg chg="mod">
          <ac:chgData name="김 진희" userId="dbc7924662182225" providerId="LiveId" clId="{631AA346-49B5-4B4E-A97E-18E33C86DA40}" dt="2021-11-09T11:13:38.801" v="400"/>
          <ac:spMkLst>
            <pc:docMk/>
            <pc:sldMk cId="2730946821" sldId="257"/>
            <ac:spMk id="2" creationId="{4976B6EA-33AB-4622-A861-58B18CE454CC}"/>
          </ac:spMkLst>
        </pc:spChg>
      </pc:sldChg>
      <pc:sldChg chg="modSp new mod">
        <pc:chgData name="김 진희" userId="dbc7924662182225" providerId="LiveId" clId="{631AA346-49B5-4B4E-A97E-18E33C86DA40}" dt="2021-11-09T11:15:06.604" v="541"/>
        <pc:sldMkLst>
          <pc:docMk/>
          <pc:sldMk cId="1009672332" sldId="258"/>
        </pc:sldMkLst>
        <pc:spChg chg="mod">
          <ac:chgData name="김 진희" userId="dbc7924662182225" providerId="LiveId" clId="{631AA346-49B5-4B4E-A97E-18E33C86DA40}" dt="2021-11-09T11:15:06.604" v="541"/>
          <ac:spMkLst>
            <pc:docMk/>
            <pc:sldMk cId="1009672332" sldId="258"/>
            <ac:spMk id="2" creationId="{11BB0C87-9564-4F9C-832F-B6AE21EFA497}"/>
          </ac:spMkLst>
        </pc:spChg>
      </pc:sldChg>
      <pc:sldChg chg="modSp new mod">
        <pc:chgData name="김 진희" userId="dbc7924662182225" providerId="LiveId" clId="{631AA346-49B5-4B4E-A97E-18E33C86DA40}" dt="2021-11-09T11:15:51.269" v="567"/>
        <pc:sldMkLst>
          <pc:docMk/>
          <pc:sldMk cId="4096791324" sldId="259"/>
        </pc:sldMkLst>
        <pc:spChg chg="mod">
          <ac:chgData name="김 진희" userId="dbc7924662182225" providerId="LiveId" clId="{631AA346-49B5-4B4E-A97E-18E33C86DA40}" dt="2021-11-09T11:15:51.269" v="567"/>
          <ac:spMkLst>
            <pc:docMk/>
            <pc:sldMk cId="4096791324" sldId="259"/>
            <ac:spMk id="2" creationId="{1C7F606E-A56E-4555-9498-F42DE65E5EBE}"/>
          </ac:spMkLst>
        </pc:spChg>
      </pc:sldChg>
      <pc:sldChg chg="modSp new mod">
        <pc:chgData name="김 진희" userId="dbc7924662182225" providerId="LiveId" clId="{631AA346-49B5-4B4E-A97E-18E33C86DA40}" dt="2021-11-09T11:15:57.268" v="574"/>
        <pc:sldMkLst>
          <pc:docMk/>
          <pc:sldMk cId="3384541947" sldId="260"/>
        </pc:sldMkLst>
        <pc:spChg chg="mod">
          <ac:chgData name="김 진희" userId="dbc7924662182225" providerId="LiveId" clId="{631AA346-49B5-4B4E-A97E-18E33C86DA40}" dt="2021-11-09T11:15:57.268" v="574"/>
          <ac:spMkLst>
            <pc:docMk/>
            <pc:sldMk cId="3384541947" sldId="260"/>
            <ac:spMk id="2" creationId="{492C61D2-3A5D-48BB-B513-740AEE7DB36F}"/>
          </ac:spMkLst>
        </pc:spChg>
      </pc:sldChg>
      <pc:sldChg chg="addSp delSp modSp new mod modClrScheme chgLayout">
        <pc:chgData name="김 진희" userId="dbc7924662182225" providerId="LiveId" clId="{631AA346-49B5-4B4E-A97E-18E33C86DA40}" dt="2021-11-09T11:16:09.671" v="592" actId="20577"/>
        <pc:sldMkLst>
          <pc:docMk/>
          <pc:sldMk cId="1446517952" sldId="261"/>
        </pc:sldMkLst>
        <pc:spChg chg="del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2" creationId="{46A526A8-4276-4BA8-95E9-5086AF7B0CFD}"/>
          </ac:spMkLst>
        </pc:spChg>
        <pc:spChg chg="del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3" creationId="{E4AEBDCE-573E-42DB-939C-61084DAC93C6}"/>
          </ac:spMkLst>
        </pc:spChg>
        <pc:spChg chg="add mod ord">
          <ac:chgData name="김 진희" userId="dbc7924662182225" providerId="LiveId" clId="{631AA346-49B5-4B4E-A97E-18E33C86DA40}" dt="2021-11-09T11:16:09.671" v="592" actId="20577"/>
          <ac:spMkLst>
            <pc:docMk/>
            <pc:sldMk cId="1446517952" sldId="261"/>
            <ac:spMk id="4" creationId="{CB024FE8-5C8E-4FD3-8EA5-51E6A07D1F7D}"/>
          </ac:spMkLst>
        </pc:spChg>
        <pc:spChg chg="add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5" creationId="{168A3A69-98D1-478D-84D0-7E1052699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1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6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48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8074E9D-9F5D-4A34-B544-7E4C874C41C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9890-3E01-4C5F-ABC9-108D8021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벡터 및 클래스 활용 </a:t>
            </a:r>
            <a:r>
              <a:rPr lang="en-US" altLang="ko-KR" dirty="0"/>
              <a:t>MFC </a:t>
            </a:r>
            <a:r>
              <a:rPr lang="ko-KR" altLang="en-US" dirty="0"/>
              <a:t>윈도우 응용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DDC79-34CA-48E2-895F-08383B5A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016" y="5379023"/>
            <a:ext cx="9085384" cy="110196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/>
              <a:t>비록 간단한 프로젝트이지만 최소 이 정도의 윈도우 프로그램은 개발이 가능함을 봐주셨으면 하는 바람에 이 자료를 만들었습니다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A3EA015-C4B0-416C-A2A9-EE7335C6A81A}"/>
              </a:ext>
            </a:extLst>
          </p:cNvPr>
          <p:cNvSpPr txBox="1">
            <a:spLocks/>
          </p:cNvSpPr>
          <p:nvPr/>
        </p:nvSpPr>
        <p:spPr bwMode="black">
          <a:xfrm>
            <a:off x="2405575" y="1836397"/>
            <a:ext cx="9085384" cy="1101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1800" dirty="0"/>
              <a:t>작성자</a:t>
            </a:r>
            <a:r>
              <a:rPr lang="en-US" altLang="ko-KR" sz="1800" dirty="0"/>
              <a:t>: </a:t>
            </a:r>
            <a:r>
              <a:rPr lang="ko-KR" altLang="en-US" sz="1800" dirty="0"/>
              <a:t>김진희</a:t>
            </a:r>
          </a:p>
        </p:txBody>
      </p:sp>
    </p:spTree>
    <p:extLst>
      <p:ext uri="{BB962C8B-B14F-4D97-AF65-F5344CB8AC3E}">
        <p14:creationId xmlns:p14="http://schemas.microsoft.com/office/powerpoint/2010/main" val="94511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024FE8-5C8E-4FD3-8EA5-51E6A07D1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68A3A69-98D1-478D-84D0-7E1052699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C61D2-3A5D-48BB-B513-740AEE7D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0624-EEEC-4895-923C-C3FE6C0C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 실행 화면</a:t>
            </a:r>
            <a:r>
              <a:rPr lang="en-US" altLang="ko-KR" sz="2400" dirty="0"/>
              <a:t>				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프로그램의 기능</a:t>
            </a:r>
            <a:r>
              <a:rPr lang="en-US" altLang="ko-KR" sz="2400" dirty="0"/>
              <a:t>				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Visual Studio </a:t>
            </a:r>
            <a:r>
              <a:rPr lang="ko-KR" altLang="en-US" sz="2400" dirty="0"/>
              <a:t>프로젝트 생성 설정</a:t>
            </a:r>
            <a:r>
              <a:rPr lang="en-US" altLang="ko-KR" sz="2400" dirty="0"/>
              <a:t>		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Visual Studio </a:t>
            </a:r>
            <a:r>
              <a:rPr lang="ko-KR" altLang="en-US" sz="2400" dirty="0"/>
              <a:t>리소스 뷰 </a:t>
            </a:r>
            <a:r>
              <a:rPr lang="en-US" altLang="ko-KR" sz="2400" dirty="0"/>
              <a:t>– Dialog		6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연결할 장치 정보 정의</a:t>
            </a:r>
            <a:r>
              <a:rPr lang="en-US" altLang="ko-KR" sz="2400" dirty="0"/>
              <a:t>			7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 구조</a:t>
            </a:r>
            <a:r>
              <a:rPr lang="en-US" altLang="ko-KR" sz="2400" dirty="0"/>
              <a:t>				8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 프로젝트의 의의</a:t>
            </a:r>
            <a:r>
              <a:rPr lang="en-US" altLang="ko-KR" sz="2400" dirty="0"/>
              <a:t>				9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5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B6EA-33AB-4622-A861-58B18CE4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8EB30B-4FC4-45D4-BD71-23470C3D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37" y="1560590"/>
            <a:ext cx="8948926" cy="39234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EE153-727B-4BC9-B24B-63B64E1CFC44}"/>
              </a:ext>
            </a:extLst>
          </p:cNvPr>
          <p:cNvSpPr txBox="1"/>
          <p:nvPr/>
        </p:nvSpPr>
        <p:spPr>
          <a:xfrm>
            <a:off x="1609343" y="5515833"/>
            <a:ext cx="9363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이 프로젝트는 제가 대한민국 대표 방산업체 </a:t>
            </a:r>
            <a:r>
              <a:rPr lang="en-US" altLang="ko-KR" sz="1600" dirty="0"/>
              <a:t>LIG </a:t>
            </a:r>
            <a:r>
              <a:rPr lang="ko-KR" altLang="en-US" sz="1600" dirty="0" err="1"/>
              <a:t>넥스원에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개월 단기파견근무 당시 계약 만료 </a:t>
            </a:r>
            <a:r>
              <a:rPr lang="en-US" altLang="ko-KR" sz="1600" dirty="0"/>
              <a:t>3</a:t>
            </a:r>
            <a:r>
              <a:rPr lang="ko-KR" altLang="en-US" sz="1600" dirty="0"/>
              <a:t>일 전부터 개발한 프로그램입니다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계약기간 종료 퇴사 이후 이 프로그램을 사용할 연구원들이 유연하게 수정할 수 있도록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클래스와 벡터를 활용하였습니다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9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B0C87-9564-4F9C-832F-B6AE21EF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77C5F-FF04-4072-B9ED-D2759F5D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실행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21EBBD2-7162-4A17-A193-2F6903159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041253"/>
            <a:ext cx="5386388" cy="236155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4E7D1B-0B8F-4305-B0FA-43DC3EB76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B6E6B7-B202-46A9-8328-87F15CD4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283162"/>
            <a:ext cx="5389033" cy="371824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프로그램을 처음 실행하거나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중에 연결 확인 버튼을 누르면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TCP </a:t>
            </a:r>
            <a:r>
              <a:rPr lang="ko-KR" altLang="en-US" sz="1400" dirty="0"/>
              <a:t>연결로 장치의 연결 여부를 확인하고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연결 여부에 따라 장치 이름 옆에 빨간 불 혹은 초록 불을 보여줍니다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드롭다운 박스를 열면 정해져 있는 설정 목록이 나와 적용 버튼을 눌러서 선택한 설정으로 변경할 수 있게 하였습니다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  <a:r>
              <a:rPr lang="ko-KR" altLang="en-US" sz="1400" dirty="0"/>
              <a:t> 광대역 </a:t>
            </a:r>
            <a:r>
              <a:rPr lang="ko-KR" altLang="en-US" sz="1400" dirty="0" err="1"/>
              <a:t>수신판</a:t>
            </a:r>
            <a:r>
              <a:rPr lang="ko-KR" altLang="en-US" sz="1400" dirty="0"/>
              <a:t> </a:t>
            </a:r>
            <a:r>
              <a:rPr lang="en-US" altLang="ko-KR" sz="1400" dirty="0"/>
              <a:t>#1 -&gt;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협대역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수신판</a:t>
            </a:r>
            <a:r>
              <a:rPr lang="ko-KR" altLang="en-US" sz="1400" dirty="0"/>
              <a:t> </a:t>
            </a:r>
            <a:r>
              <a:rPr lang="en-US" altLang="ko-KR" sz="1400" dirty="0"/>
              <a:t>#1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설정 변경은 </a:t>
            </a:r>
            <a:r>
              <a:rPr lang="en-US" altLang="ko-KR" sz="1400" dirty="0"/>
              <a:t>SFTP</a:t>
            </a:r>
            <a:r>
              <a:rPr lang="ko-KR" altLang="en-US" sz="1400" dirty="0"/>
              <a:t>로 설정 파일 전송하는 방식으로 구현하였습니다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96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8AD71-01C1-4FEA-A846-AADE0C3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프로젝트 생성 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1B02EFC-9BE5-4098-8ECF-1D094C2F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MFC, </a:t>
            </a:r>
            <a:r>
              <a:rPr lang="ko-KR" altLang="en-US" dirty="0"/>
              <a:t>대화상자 기반</a:t>
            </a:r>
            <a:r>
              <a:rPr lang="en-US" altLang="ko-KR" dirty="0"/>
              <a:t>, Windows </a:t>
            </a:r>
            <a:r>
              <a:rPr lang="ko-KR" altLang="en-US" dirty="0"/>
              <a:t>소켓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2F7B49-B513-4A6E-9788-3A7DBAC4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7" y="2020941"/>
            <a:ext cx="4893878" cy="36704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499FE-6F44-4216-A713-2E8C5491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72" y="2020941"/>
            <a:ext cx="5030511" cy="36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572F-8414-4374-8552-0E1FB275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리소스 뷰 </a:t>
            </a:r>
            <a:r>
              <a:rPr lang="en-US" altLang="ko-KR" dirty="0"/>
              <a:t>– Dialog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34EBAB-05FC-4298-A873-7694DBE2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15" y="1798637"/>
            <a:ext cx="6741256" cy="4349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7ADBF-3718-47F2-8445-6493E88B2C97}"/>
              </a:ext>
            </a:extLst>
          </p:cNvPr>
          <p:cNvSpPr txBox="1"/>
          <p:nvPr/>
        </p:nvSpPr>
        <p:spPr>
          <a:xfrm>
            <a:off x="7861739" y="3186004"/>
            <a:ext cx="3720661" cy="19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리소스 뷰의 다이얼로그에는</a:t>
            </a:r>
            <a:br>
              <a:rPr lang="en-US" altLang="ko-KR" sz="1600" dirty="0"/>
            </a:br>
            <a:r>
              <a:rPr lang="ko-KR" altLang="en-US" sz="1600" dirty="0"/>
              <a:t>연결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적용</a:t>
            </a:r>
            <a:r>
              <a:rPr lang="en-US" altLang="ko-KR" sz="1600" dirty="0"/>
              <a:t>, </a:t>
            </a:r>
            <a:r>
              <a:rPr lang="ko-KR" altLang="en-US" sz="1600" dirty="0"/>
              <a:t>닫기 버튼만 넣었고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br>
              <a:rPr lang="en-US" altLang="ko-KR" sz="1600" dirty="0"/>
            </a:br>
            <a:r>
              <a:rPr lang="ko-KR" altLang="en-US" sz="1600" dirty="0"/>
              <a:t>나머지 컨트롤은 정해 놓은 장치 정보에 따라 자동 생성되게 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98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572F-8414-4374-8552-0E1FB275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연결할 장치 정보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ADBF-3718-47F2-8445-6493E88B2C97}"/>
              </a:ext>
            </a:extLst>
          </p:cNvPr>
          <p:cNvSpPr txBox="1"/>
          <p:nvPr/>
        </p:nvSpPr>
        <p:spPr>
          <a:xfrm>
            <a:off x="7651532" y="1817873"/>
            <a:ext cx="3720661" cy="411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연결할 장치 정보는 </a:t>
            </a:r>
            <a:r>
              <a:rPr lang="en-US" altLang="ko-KR" sz="1600" dirty="0" err="1"/>
              <a:t>CDeviceInfoManager.h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왼쪽 사진과 같이 정의하였으며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앞서 리소스 뷰에서 정의한 다이얼로그의 컨트롤 이외의 모든 컨트롤은 이 정보를 읽어서 자동으로 생성하도록 구현하였습니다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이것은 웹 앱에서 볼 수 있는 </a:t>
            </a:r>
            <a:r>
              <a:rPr lang="en-US" altLang="ko-KR" sz="1600" dirty="0"/>
              <a:t>JSON</a:t>
            </a:r>
            <a:r>
              <a:rPr lang="ko-KR" altLang="en-US" sz="1600" dirty="0"/>
              <a:t>과 모양이 비슷하며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이번 프로젝트를 제작하면서 </a:t>
            </a:r>
            <a:r>
              <a:rPr lang="en-US" altLang="ko-KR" sz="1600" dirty="0"/>
              <a:t>vector</a:t>
            </a:r>
            <a:r>
              <a:rPr lang="ko-KR" altLang="en-US" sz="1600" dirty="0"/>
              <a:t>와 구조체를 이런 식으로 활용할 수 있음을 알게 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8C4A7D0-5142-42E3-8CE3-B95F4BB9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7" y="1334398"/>
            <a:ext cx="6831725" cy="5022825"/>
          </a:xfrm>
        </p:spPr>
      </p:pic>
    </p:spTree>
    <p:extLst>
      <p:ext uri="{BB962C8B-B14F-4D97-AF65-F5344CB8AC3E}">
        <p14:creationId xmlns:p14="http://schemas.microsoft.com/office/powerpoint/2010/main" val="245684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C04F780-60AE-47B8-A8D3-574F729E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6D2432-DB14-4068-AB03-D2AF64AF2DF0}"/>
              </a:ext>
            </a:extLst>
          </p:cNvPr>
          <p:cNvSpPr/>
          <p:nvPr/>
        </p:nvSpPr>
        <p:spPr>
          <a:xfrm>
            <a:off x="1621536" y="1187248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프로그램 시작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CDeviceSettingApp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B5951B-1169-474A-9CFA-CC901FD3D91D}"/>
              </a:ext>
            </a:extLst>
          </p:cNvPr>
          <p:cNvSpPr/>
          <p:nvPr/>
        </p:nvSpPr>
        <p:spPr>
          <a:xfrm>
            <a:off x="5540423" y="1187247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Windows </a:t>
            </a:r>
            <a:r>
              <a:rPr lang="ko-KR" altLang="en-US" dirty="0">
                <a:solidFill>
                  <a:sysClr val="windowText" lastClr="000000"/>
                </a:solidFill>
              </a:rPr>
              <a:t>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F36232-3A33-4C3C-8460-B177F33DA4D7}"/>
              </a:ext>
            </a:extLst>
          </p:cNvPr>
          <p:cNvSpPr/>
          <p:nvPr/>
        </p:nvSpPr>
        <p:spPr>
          <a:xfrm>
            <a:off x="1537455" y="3239805"/>
            <a:ext cx="2281840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다이얼로그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CDeviceSettingAppDlg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FDB64-6928-4C20-B7A3-4BEAE6C2EE0C}"/>
              </a:ext>
            </a:extLst>
          </p:cNvPr>
          <p:cNvSpPr/>
          <p:nvPr/>
        </p:nvSpPr>
        <p:spPr>
          <a:xfrm>
            <a:off x="1621534" y="5234563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장치 정보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CDeviceInfoManager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051BA9-8186-4031-873F-518CC7B6C564}"/>
              </a:ext>
            </a:extLst>
          </p:cNvPr>
          <p:cNvSpPr/>
          <p:nvPr/>
        </p:nvSpPr>
        <p:spPr>
          <a:xfrm>
            <a:off x="5540422" y="3239805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TCP</a:t>
            </a:r>
            <a:r>
              <a:rPr lang="ko-KR" altLang="en-US" dirty="0">
                <a:solidFill>
                  <a:sysClr val="windowText" lastClr="000000"/>
                </a:solidFill>
              </a:rPr>
              <a:t> 연결 담당 클래스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CTcpConnector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A6D4B9-C904-47D2-9BD3-621884616F89}"/>
              </a:ext>
            </a:extLst>
          </p:cNvPr>
          <p:cNvSpPr/>
          <p:nvPr/>
        </p:nvSpPr>
        <p:spPr>
          <a:xfrm>
            <a:off x="5540422" y="5266093"/>
            <a:ext cx="2321316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SFTP </a:t>
            </a:r>
            <a:r>
              <a:rPr lang="ko-KR" altLang="en-US" dirty="0">
                <a:solidFill>
                  <a:sysClr val="windowText" lastClr="000000"/>
                </a:solidFill>
              </a:rPr>
              <a:t>송수신 담당 클래스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CSftpConnect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F9E7DE-95F4-4976-A51D-28423E81688A}"/>
              </a:ext>
            </a:extLst>
          </p:cNvPr>
          <p:cNvSpPr/>
          <p:nvPr/>
        </p:nvSpPr>
        <p:spPr>
          <a:xfrm>
            <a:off x="9062859" y="3237602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SFTP </a:t>
            </a:r>
            <a:r>
              <a:rPr lang="ko-KR" altLang="en-US" dirty="0">
                <a:solidFill>
                  <a:sysClr val="windowText" lastClr="000000"/>
                </a:solidFill>
              </a:rPr>
              <a:t>상용 라이브러리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CkSFtp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0EF8AC-89CD-4FAD-B3C8-35B4D0AF6CE0}"/>
              </a:ext>
            </a:extLst>
          </p:cNvPr>
          <p:cNvSpPr/>
          <p:nvPr/>
        </p:nvSpPr>
        <p:spPr>
          <a:xfrm>
            <a:off x="9057604" y="1187247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연결할 장치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66BFE0-2D5C-449B-B6AF-CC766DCD9142}"/>
              </a:ext>
            </a:extLst>
          </p:cNvPr>
          <p:cNvSpPr/>
          <p:nvPr/>
        </p:nvSpPr>
        <p:spPr>
          <a:xfrm>
            <a:off x="9057603" y="5262102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전송할 파일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datafiles </a:t>
            </a:r>
            <a:r>
              <a:rPr lang="ko-KR" altLang="en-US" dirty="0">
                <a:solidFill>
                  <a:sysClr val="windowText" lastClr="000000"/>
                </a:solidFill>
              </a:rPr>
              <a:t>폴더 안의 파일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95D132-4747-4FC5-89C5-B71F6AF8B15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744625" y="1633937"/>
            <a:ext cx="1795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2EC008-D70F-4F24-ACF6-33E9BCDB5F1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678375" y="2080627"/>
            <a:ext cx="4706" cy="11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062549-C4F9-44C1-A6B2-1DBFBC50D67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19295" y="3686495"/>
            <a:ext cx="172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E6CD9F-6CB8-4E4D-886A-E6B38961E21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819295" y="3686495"/>
            <a:ext cx="1721127" cy="202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8C08C6-C0E2-4252-9A5C-87AD4F84D00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7663512" y="1633937"/>
            <a:ext cx="139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845DAB-661C-4FE8-BDAB-1DFC63EC9C4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678375" y="4133184"/>
            <a:ext cx="4704" cy="1101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280326-19B5-4830-845A-0CA82D7ED915}"/>
              </a:ext>
            </a:extLst>
          </p:cNvPr>
          <p:cNvSpPr txBox="1"/>
          <p:nvPr/>
        </p:nvSpPr>
        <p:spPr>
          <a:xfrm>
            <a:off x="2764221" y="245000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F7A10-2C9A-40D9-9ACA-32A55700236A}"/>
              </a:ext>
            </a:extLst>
          </p:cNvPr>
          <p:cNvSpPr txBox="1"/>
          <p:nvPr/>
        </p:nvSpPr>
        <p:spPr>
          <a:xfrm>
            <a:off x="4308482" y="12672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FD3A51-EB9D-4932-92C4-5CFCDCBF34D0}"/>
              </a:ext>
            </a:extLst>
          </p:cNvPr>
          <p:cNvSpPr txBox="1"/>
          <p:nvPr/>
        </p:nvSpPr>
        <p:spPr>
          <a:xfrm>
            <a:off x="2683078" y="4246958"/>
            <a:ext cx="1625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윈도우 컨트롤 생성 및 동작 정의에 필요한 장치 정보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BB6021-375D-4969-ABD8-59825FCC479F}"/>
              </a:ext>
            </a:extLst>
          </p:cNvPr>
          <p:cNvSpPr txBox="1"/>
          <p:nvPr/>
        </p:nvSpPr>
        <p:spPr>
          <a:xfrm>
            <a:off x="4806169" y="456262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 장치에 변경할 설정을 전달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D21E4-7C51-4F2E-A2FD-0C5349B79858}"/>
              </a:ext>
            </a:extLst>
          </p:cNvPr>
          <p:cNvSpPr txBox="1"/>
          <p:nvPr/>
        </p:nvSpPr>
        <p:spPr>
          <a:xfrm>
            <a:off x="3903375" y="3342700"/>
            <a:ext cx="162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장치 정보 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DEFB44F-53CE-4957-B514-40894ED6D4A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6601967" y="2080626"/>
            <a:ext cx="1" cy="11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66FFFF-FE3D-47B1-94E0-AF74B8298B2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7861738" y="3684292"/>
            <a:ext cx="1201121" cy="20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D80CE9-6CD0-4D4D-8495-01513E039A93}"/>
              </a:ext>
            </a:extLst>
          </p:cNvPr>
          <p:cNvSpPr txBox="1"/>
          <p:nvPr/>
        </p:nvSpPr>
        <p:spPr>
          <a:xfrm>
            <a:off x="8143324" y="12672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B2BF2F-EED9-42A6-A562-A2CD30B52C68}"/>
              </a:ext>
            </a:extLst>
          </p:cNvPr>
          <p:cNvSpPr txBox="1"/>
          <p:nvPr/>
        </p:nvSpPr>
        <p:spPr>
          <a:xfrm>
            <a:off x="6562889" y="2408753"/>
            <a:ext cx="17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장치에 연결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1FBF-38E6-4AC9-A684-4E477506184E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0119149" y="2080626"/>
            <a:ext cx="5255" cy="1156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0C2CA-47EC-48BB-9CBB-6F4C37756284}"/>
              </a:ext>
            </a:extLst>
          </p:cNvPr>
          <p:cNvSpPr txBox="1"/>
          <p:nvPr/>
        </p:nvSpPr>
        <p:spPr>
          <a:xfrm>
            <a:off x="10192041" y="2184521"/>
            <a:ext cx="97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업로드</a:t>
            </a:r>
            <a:br>
              <a:rPr lang="en-US" altLang="ko-KR" dirty="0"/>
            </a:br>
            <a:r>
              <a:rPr lang="ko-KR" altLang="en-US" dirty="0"/>
              <a:t>다운로드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37C4580-F253-4ED3-BA02-FA9BB52E1797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0119148" y="4130981"/>
            <a:ext cx="5256" cy="1131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421657-6983-4D02-A881-5A015A4BE559}"/>
              </a:ext>
            </a:extLst>
          </p:cNvPr>
          <p:cNvSpPr txBox="1"/>
          <p:nvPr/>
        </p:nvSpPr>
        <p:spPr>
          <a:xfrm>
            <a:off x="10140167" y="4533992"/>
            <a:ext cx="155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1428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F606E-A56E-4555-9498-F42DE65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프로젝트의 의의</a:t>
            </a:r>
            <a:r>
              <a:rPr lang="en-US" altLang="ko-KR" dirty="0"/>
              <a:t> </a:t>
            </a:r>
            <a:r>
              <a:rPr lang="ko-KR" altLang="en-US" dirty="0"/>
              <a:t>및 앞으로 나아갈 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57E9-E07F-4EF6-A659-5D1BF08B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이 때까지 쌓아온 </a:t>
            </a:r>
            <a:r>
              <a:rPr lang="en-US" altLang="ko-KR" sz="2800" dirty="0"/>
              <a:t>C++ </a:t>
            </a:r>
            <a:r>
              <a:rPr lang="ko-KR" altLang="en-US" sz="2800" dirty="0"/>
              <a:t>언어에 대한 지식을 활용한 첫 </a:t>
            </a:r>
            <a:r>
              <a:rPr lang="en-US" altLang="ko-KR" sz="2800" dirty="0"/>
              <a:t>MFC </a:t>
            </a:r>
            <a:r>
              <a:rPr lang="ko-KR" altLang="en-US" sz="2800" dirty="0"/>
              <a:t>프로젝트입니다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클래스와 벡터를 활용해 유지보수를 용이하게 하였습니다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앞으로 </a:t>
            </a:r>
            <a:r>
              <a:rPr lang="en-US" altLang="ko-KR" sz="2800" dirty="0"/>
              <a:t>C++ STL</a:t>
            </a:r>
            <a:r>
              <a:rPr lang="ko-KR" altLang="en-US" sz="2800" dirty="0"/>
              <a:t>에 대해 더 공부하고</a:t>
            </a:r>
            <a:r>
              <a:rPr lang="en-US" altLang="ko-KR" sz="2800" dirty="0"/>
              <a:t>, </a:t>
            </a:r>
            <a:r>
              <a:rPr lang="ko-KR" altLang="en-US" sz="2800" dirty="0"/>
              <a:t>유용하게 활용할 것입니다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7913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1005</TotalTime>
  <Words>433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Corbel</vt:lpstr>
      <vt:lpstr>Tw Cen MT</vt:lpstr>
      <vt:lpstr>Wingdings</vt:lpstr>
      <vt:lpstr>Wingdings 2</vt:lpstr>
      <vt:lpstr>New_Korea03</vt:lpstr>
      <vt:lpstr>C++ 벡터 및 클래스 활용 MFC 윈도우 응용 프로그램</vt:lpstr>
      <vt:lpstr>목차</vt:lpstr>
      <vt:lpstr>프로그램 실행 화면</vt:lpstr>
      <vt:lpstr>프로그램의 기능</vt:lpstr>
      <vt:lpstr>Visual Studio 프로젝트 생성 설정</vt:lpstr>
      <vt:lpstr>Visual Studio 리소스 뷰 – Dialog</vt:lpstr>
      <vt:lpstr>연결할 장치 정보 정의</vt:lpstr>
      <vt:lpstr>프로그램 구조</vt:lpstr>
      <vt:lpstr>이번 프로젝트의 의의 및 앞으로 나아갈 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벡터 및 클래스 활용 MFC 윈도우 응용 프로그램</dc:title>
  <dc:creator>김 진희</dc:creator>
  <cp:lastModifiedBy>김 진희</cp:lastModifiedBy>
  <cp:revision>8</cp:revision>
  <dcterms:created xsi:type="dcterms:W3CDTF">2021-11-09T10:35:55Z</dcterms:created>
  <dcterms:modified xsi:type="dcterms:W3CDTF">2021-11-10T09:07:19Z</dcterms:modified>
</cp:coreProperties>
</file>